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5" r:id="rId1"/>
  </p:sldMasterIdLst>
  <p:sldIdLst>
    <p:sldId id="256" r:id="rId2"/>
    <p:sldId id="257" r:id="rId3"/>
    <p:sldId id="260" r:id="rId4"/>
    <p:sldId id="261" r:id="rId5"/>
  </p:sldIdLst>
  <p:sldSz cx="5327650" cy="7559675"/>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FF"/>
    <a:srgbClr val="FFFFCC"/>
    <a:srgbClr val="000101"/>
    <a:srgbClr val="CCECFF"/>
    <a:srgbClr val="FFFB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636" autoAdjust="0"/>
    <p:restoredTop sz="94660"/>
  </p:normalViewPr>
  <p:slideViewPr>
    <p:cSldViewPr snapToGrid="0">
      <p:cViewPr varScale="1">
        <p:scale>
          <a:sx n="105" d="100"/>
          <a:sy n="105" d="100"/>
        </p:scale>
        <p:origin x="3162"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grpSp>
        <p:nvGrpSpPr>
          <p:cNvPr id="7" name="Group 6"/>
          <p:cNvGrpSpPr/>
          <p:nvPr/>
        </p:nvGrpSpPr>
        <p:grpSpPr>
          <a:xfrm>
            <a:off x="-4932" y="-9334"/>
            <a:ext cx="5342684" cy="7578343"/>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658729" y="2650553"/>
            <a:ext cx="3394873" cy="1814743"/>
          </a:xfrm>
        </p:spPr>
        <p:txBody>
          <a:bodyPr anchor="b">
            <a:noAutofit/>
          </a:bodyPr>
          <a:lstStyle>
            <a:lvl1pPr algn="r">
              <a:defRPr sz="3146">
                <a:solidFill>
                  <a:schemeClr val="accent1"/>
                </a:solidFill>
              </a:defRPr>
            </a:lvl1pPr>
          </a:lstStyle>
          <a:p>
            <a:r>
              <a:rPr lang="zh-TW" altLang="en-US" smtClean="0"/>
              <a:t>按一下以編輯母片標題樣式</a:t>
            </a:r>
            <a:endParaRPr lang="en-US" dirty="0"/>
          </a:p>
        </p:txBody>
      </p:sp>
      <p:sp>
        <p:nvSpPr>
          <p:cNvPr id="3" name="Subtitle 2"/>
          <p:cNvSpPr>
            <a:spLocks noGrp="1"/>
          </p:cNvSpPr>
          <p:nvPr>
            <p:ph type="subTitle" idx="1"/>
          </p:nvPr>
        </p:nvSpPr>
        <p:spPr>
          <a:xfrm>
            <a:off x="658729" y="4465295"/>
            <a:ext cx="3394873" cy="1209128"/>
          </a:xfrm>
        </p:spPr>
        <p:txBody>
          <a:bodyPr anchor="t"/>
          <a:lstStyle>
            <a:lvl1pPr marL="0" indent="0" algn="r">
              <a:buNone/>
              <a:defRPr>
                <a:solidFill>
                  <a:schemeClr val="tx1">
                    <a:lumMod val="50000"/>
                    <a:lumOff val="50000"/>
                  </a:schemeClr>
                </a:solidFill>
              </a:defRPr>
            </a:lvl1pPr>
            <a:lvl2pPr marL="266365" indent="0" algn="ctr">
              <a:buNone/>
              <a:defRPr>
                <a:solidFill>
                  <a:schemeClr val="tx1">
                    <a:tint val="75000"/>
                  </a:schemeClr>
                </a:solidFill>
              </a:defRPr>
            </a:lvl2pPr>
            <a:lvl3pPr marL="532729" indent="0" algn="ctr">
              <a:buNone/>
              <a:defRPr>
                <a:solidFill>
                  <a:schemeClr val="tx1">
                    <a:tint val="75000"/>
                  </a:schemeClr>
                </a:solidFill>
              </a:defRPr>
            </a:lvl3pPr>
            <a:lvl4pPr marL="799094" indent="0" algn="ctr">
              <a:buNone/>
              <a:defRPr>
                <a:solidFill>
                  <a:schemeClr val="tx1">
                    <a:tint val="75000"/>
                  </a:schemeClr>
                </a:solidFill>
              </a:defRPr>
            </a:lvl4pPr>
            <a:lvl5pPr marL="1065459" indent="0" algn="ctr">
              <a:buNone/>
              <a:defRPr>
                <a:solidFill>
                  <a:schemeClr val="tx1">
                    <a:tint val="75000"/>
                  </a:schemeClr>
                </a:solidFill>
              </a:defRPr>
            </a:lvl5pPr>
            <a:lvl6pPr marL="1331824" indent="0" algn="ctr">
              <a:buNone/>
              <a:defRPr>
                <a:solidFill>
                  <a:schemeClr val="tx1">
                    <a:tint val="75000"/>
                  </a:schemeClr>
                </a:solidFill>
              </a:defRPr>
            </a:lvl6pPr>
            <a:lvl7pPr marL="1598188" indent="0" algn="ctr">
              <a:buNone/>
              <a:defRPr>
                <a:solidFill>
                  <a:schemeClr val="tx1">
                    <a:tint val="75000"/>
                  </a:schemeClr>
                </a:solidFill>
              </a:defRPr>
            </a:lvl7pPr>
            <a:lvl8pPr marL="1864553" indent="0" algn="ctr">
              <a:buNone/>
              <a:defRPr>
                <a:solidFill>
                  <a:schemeClr val="tx1">
                    <a:tint val="75000"/>
                  </a:schemeClr>
                </a:solidFill>
              </a:defRPr>
            </a:lvl8pPr>
            <a:lvl9pPr marL="2130918" indent="0" algn="ctr">
              <a:buNone/>
              <a:defRPr>
                <a:solidFill>
                  <a:schemeClr val="tx1">
                    <a:tint val="75000"/>
                  </a:schemeClr>
                </a:solidFill>
              </a:defRPr>
            </a:lvl9pPr>
          </a:lstStyle>
          <a:p>
            <a:r>
              <a:rPr lang="zh-TW" altLang="en-US" smtClean="0"/>
              <a:t>按一下以編輯母片副標題樣式</a:t>
            </a:r>
            <a:endParaRPr lang="en-US" dirty="0"/>
          </a:p>
        </p:txBody>
      </p:sp>
      <p:sp>
        <p:nvSpPr>
          <p:cNvPr id="4" name="Date Placeholder 3"/>
          <p:cNvSpPr>
            <a:spLocks noGrp="1"/>
          </p:cNvSpPr>
          <p:nvPr>
            <p:ph type="dt" sz="half" idx="10"/>
          </p:nvPr>
        </p:nvSpPr>
        <p:spPr/>
        <p:txBody>
          <a:bodyPr/>
          <a:lstStyle/>
          <a:p>
            <a:fld id="{A8D8B2DE-F6D5-4F34-8B8A-78B8DB6B1C92}" type="datetimeFigureOut">
              <a:rPr lang="zh-TW" altLang="en-US" smtClean="0"/>
              <a:t>2018/12/6</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1A87DAF1-95FF-4702-AD86-20F34FA6946B}" type="slidenum">
              <a:rPr lang="zh-TW" altLang="en-US" smtClean="0"/>
              <a:t>‹#›</a:t>
            </a:fld>
            <a:endParaRPr lang="zh-TW" altLang="en-US"/>
          </a:p>
        </p:txBody>
      </p:sp>
    </p:spTree>
    <p:extLst>
      <p:ext uri="{BB962C8B-B14F-4D97-AF65-F5344CB8AC3E}">
        <p14:creationId xmlns:p14="http://schemas.microsoft.com/office/powerpoint/2010/main" val="33891193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標題與說明文字">
    <p:spTree>
      <p:nvGrpSpPr>
        <p:cNvPr id="1" name=""/>
        <p:cNvGrpSpPr/>
        <p:nvPr/>
      </p:nvGrpSpPr>
      <p:grpSpPr>
        <a:xfrm>
          <a:off x="0" y="0"/>
          <a:ext cx="0" cy="0"/>
          <a:chOff x="0" y="0"/>
          <a:chExt cx="0" cy="0"/>
        </a:xfrm>
      </p:grpSpPr>
      <p:sp>
        <p:nvSpPr>
          <p:cNvPr id="2" name="Title 1"/>
          <p:cNvSpPr>
            <a:spLocks noGrp="1"/>
          </p:cNvSpPr>
          <p:nvPr>
            <p:ph type="title"/>
          </p:nvPr>
        </p:nvSpPr>
        <p:spPr>
          <a:xfrm>
            <a:off x="355177" y="671971"/>
            <a:ext cx="3698425" cy="3751839"/>
          </a:xfrm>
        </p:spPr>
        <p:txBody>
          <a:bodyPr anchor="ctr">
            <a:normAutofit/>
          </a:bodyPr>
          <a:lstStyle>
            <a:lvl1pPr algn="l">
              <a:defRPr sz="2563" b="0" cap="none"/>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355177" y="4927788"/>
            <a:ext cx="3698425" cy="1731695"/>
          </a:xfrm>
        </p:spPr>
        <p:txBody>
          <a:bodyPr anchor="ctr">
            <a:normAutofit/>
          </a:bodyPr>
          <a:lstStyle>
            <a:lvl1pPr marL="0" indent="0" algn="l">
              <a:buNone/>
              <a:defRPr sz="1049">
                <a:solidFill>
                  <a:schemeClr val="tx1">
                    <a:lumMod val="75000"/>
                    <a:lumOff val="25000"/>
                  </a:schemeClr>
                </a:solidFill>
              </a:defRPr>
            </a:lvl1pPr>
            <a:lvl2pPr marL="266365" indent="0">
              <a:buNone/>
              <a:defRPr sz="1049">
                <a:solidFill>
                  <a:schemeClr val="tx1">
                    <a:tint val="75000"/>
                  </a:schemeClr>
                </a:solidFill>
              </a:defRPr>
            </a:lvl2pPr>
            <a:lvl3pPr marL="532729" indent="0">
              <a:buNone/>
              <a:defRPr sz="932">
                <a:solidFill>
                  <a:schemeClr val="tx1">
                    <a:tint val="75000"/>
                  </a:schemeClr>
                </a:solidFill>
              </a:defRPr>
            </a:lvl3pPr>
            <a:lvl4pPr marL="799094" indent="0">
              <a:buNone/>
              <a:defRPr sz="816">
                <a:solidFill>
                  <a:schemeClr val="tx1">
                    <a:tint val="75000"/>
                  </a:schemeClr>
                </a:solidFill>
              </a:defRPr>
            </a:lvl4pPr>
            <a:lvl5pPr marL="1065459" indent="0">
              <a:buNone/>
              <a:defRPr sz="816">
                <a:solidFill>
                  <a:schemeClr val="tx1">
                    <a:tint val="75000"/>
                  </a:schemeClr>
                </a:solidFill>
              </a:defRPr>
            </a:lvl5pPr>
            <a:lvl6pPr marL="1331824" indent="0">
              <a:buNone/>
              <a:defRPr sz="816">
                <a:solidFill>
                  <a:schemeClr val="tx1">
                    <a:tint val="75000"/>
                  </a:schemeClr>
                </a:solidFill>
              </a:defRPr>
            </a:lvl6pPr>
            <a:lvl7pPr marL="1598188" indent="0">
              <a:buNone/>
              <a:defRPr sz="816">
                <a:solidFill>
                  <a:schemeClr val="tx1">
                    <a:tint val="75000"/>
                  </a:schemeClr>
                </a:solidFill>
              </a:defRPr>
            </a:lvl7pPr>
            <a:lvl8pPr marL="1864553" indent="0">
              <a:buNone/>
              <a:defRPr sz="816">
                <a:solidFill>
                  <a:schemeClr val="tx1">
                    <a:tint val="75000"/>
                  </a:schemeClr>
                </a:solidFill>
              </a:defRPr>
            </a:lvl8pPr>
            <a:lvl9pPr marL="2130918" indent="0">
              <a:buNone/>
              <a:defRPr sz="816">
                <a:solidFill>
                  <a:schemeClr val="tx1">
                    <a:tint val="75000"/>
                  </a:schemeClr>
                </a:solidFill>
              </a:defRPr>
            </a:lvl9pPr>
          </a:lstStyle>
          <a:p>
            <a:pPr lvl="0"/>
            <a:r>
              <a:rPr lang="zh-TW" altLang="en-US" smtClean="0"/>
              <a:t>編輯母片文字樣式</a:t>
            </a:r>
          </a:p>
        </p:txBody>
      </p:sp>
      <p:sp>
        <p:nvSpPr>
          <p:cNvPr id="4" name="Date Placeholder 3"/>
          <p:cNvSpPr>
            <a:spLocks noGrp="1"/>
          </p:cNvSpPr>
          <p:nvPr>
            <p:ph type="dt" sz="half" idx="10"/>
          </p:nvPr>
        </p:nvSpPr>
        <p:spPr/>
        <p:txBody>
          <a:bodyPr/>
          <a:lstStyle/>
          <a:p>
            <a:fld id="{A8D8B2DE-F6D5-4F34-8B8A-78B8DB6B1C92}" type="datetimeFigureOut">
              <a:rPr lang="zh-TW" altLang="en-US" smtClean="0"/>
              <a:t>2018/12/6</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1A87DAF1-95FF-4702-AD86-20F34FA6946B}" type="slidenum">
              <a:rPr lang="zh-TW" altLang="en-US" smtClean="0"/>
              <a:t>‹#›</a:t>
            </a:fld>
            <a:endParaRPr lang="zh-TW" altLang="en-US"/>
          </a:p>
        </p:txBody>
      </p:sp>
    </p:spTree>
    <p:extLst>
      <p:ext uri="{BB962C8B-B14F-4D97-AF65-F5344CB8AC3E}">
        <p14:creationId xmlns:p14="http://schemas.microsoft.com/office/powerpoint/2010/main" val="12296252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引述 (含標題)">
    <p:spTree>
      <p:nvGrpSpPr>
        <p:cNvPr id="1" name=""/>
        <p:cNvGrpSpPr/>
        <p:nvPr/>
      </p:nvGrpSpPr>
      <p:grpSpPr>
        <a:xfrm>
          <a:off x="0" y="0"/>
          <a:ext cx="0" cy="0"/>
          <a:chOff x="0" y="0"/>
          <a:chExt cx="0" cy="0"/>
        </a:xfrm>
      </p:grpSpPr>
      <p:sp>
        <p:nvSpPr>
          <p:cNvPr id="2" name="Title 1"/>
          <p:cNvSpPr>
            <a:spLocks noGrp="1"/>
          </p:cNvSpPr>
          <p:nvPr>
            <p:ph type="title"/>
          </p:nvPr>
        </p:nvSpPr>
        <p:spPr>
          <a:xfrm>
            <a:off x="451478" y="671971"/>
            <a:ext cx="3537889" cy="3331857"/>
          </a:xfrm>
        </p:spPr>
        <p:txBody>
          <a:bodyPr anchor="ctr">
            <a:normAutofit/>
          </a:bodyPr>
          <a:lstStyle>
            <a:lvl1pPr algn="l">
              <a:defRPr sz="2563" b="0" cap="none"/>
            </a:lvl1pPr>
          </a:lstStyle>
          <a:p>
            <a:r>
              <a:rPr lang="zh-TW" altLang="en-US" smtClean="0"/>
              <a:t>按一下以編輯母片標題樣式</a:t>
            </a:r>
            <a:endParaRPr lang="en-US" dirty="0"/>
          </a:p>
        </p:txBody>
      </p:sp>
      <p:sp>
        <p:nvSpPr>
          <p:cNvPr id="23" name="Text Placeholder 9"/>
          <p:cNvSpPr>
            <a:spLocks noGrp="1"/>
          </p:cNvSpPr>
          <p:nvPr>
            <p:ph type="body" sz="quarter" idx="13"/>
          </p:nvPr>
        </p:nvSpPr>
        <p:spPr>
          <a:xfrm>
            <a:off x="641528" y="4003828"/>
            <a:ext cx="3157789" cy="419982"/>
          </a:xfrm>
        </p:spPr>
        <p:txBody>
          <a:bodyPr anchor="ctr">
            <a:noAutofit/>
          </a:bodyPr>
          <a:lstStyle>
            <a:lvl1pPr marL="0" indent="0">
              <a:buFontTx/>
              <a:buNone/>
              <a:defRPr sz="932">
                <a:solidFill>
                  <a:schemeClr val="tx1">
                    <a:lumMod val="50000"/>
                    <a:lumOff val="50000"/>
                  </a:schemeClr>
                </a:solidFill>
              </a:defRPr>
            </a:lvl1pPr>
            <a:lvl2pPr marL="266365" indent="0">
              <a:buFontTx/>
              <a:buNone/>
              <a:defRPr/>
            </a:lvl2pPr>
            <a:lvl3pPr marL="532729" indent="0">
              <a:buFontTx/>
              <a:buNone/>
              <a:defRPr/>
            </a:lvl3pPr>
            <a:lvl4pPr marL="799094" indent="0">
              <a:buFontTx/>
              <a:buNone/>
              <a:defRPr/>
            </a:lvl4pPr>
            <a:lvl5pPr marL="1065459" indent="0">
              <a:buFontTx/>
              <a:buNone/>
              <a:defRPr/>
            </a:lvl5pPr>
          </a:lstStyle>
          <a:p>
            <a:pPr lvl="0"/>
            <a:r>
              <a:rPr lang="zh-TW" altLang="en-US" smtClean="0"/>
              <a:t>編輯母片文字樣式</a:t>
            </a:r>
          </a:p>
        </p:txBody>
      </p:sp>
      <p:sp>
        <p:nvSpPr>
          <p:cNvPr id="3" name="Text Placeholder 2"/>
          <p:cNvSpPr>
            <a:spLocks noGrp="1"/>
          </p:cNvSpPr>
          <p:nvPr>
            <p:ph type="body" idx="1"/>
          </p:nvPr>
        </p:nvSpPr>
        <p:spPr>
          <a:xfrm>
            <a:off x="355176" y="4927788"/>
            <a:ext cx="3698426" cy="1731695"/>
          </a:xfrm>
        </p:spPr>
        <p:txBody>
          <a:bodyPr anchor="ctr">
            <a:normAutofit/>
          </a:bodyPr>
          <a:lstStyle>
            <a:lvl1pPr marL="0" indent="0" algn="l">
              <a:buNone/>
              <a:defRPr sz="1049">
                <a:solidFill>
                  <a:schemeClr val="tx1">
                    <a:lumMod val="75000"/>
                    <a:lumOff val="25000"/>
                  </a:schemeClr>
                </a:solidFill>
              </a:defRPr>
            </a:lvl1pPr>
            <a:lvl2pPr marL="266365" indent="0">
              <a:buNone/>
              <a:defRPr sz="1049">
                <a:solidFill>
                  <a:schemeClr val="tx1">
                    <a:tint val="75000"/>
                  </a:schemeClr>
                </a:solidFill>
              </a:defRPr>
            </a:lvl2pPr>
            <a:lvl3pPr marL="532729" indent="0">
              <a:buNone/>
              <a:defRPr sz="932">
                <a:solidFill>
                  <a:schemeClr val="tx1">
                    <a:tint val="75000"/>
                  </a:schemeClr>
                </a:solidFill>
              </a:defRPr>
            </a:lvl3pPr>
            <a:lvl4pPr marL="799094" indent="0">
              <a:buNone/>
              <a:defRPr sz="816">
                <a:solidFill>
                  <a:schemeClr val="tx1">
                    <a:tint val="75000"/>
                  </a:schemeClr>
                </a:solidFill>
              </a:defRPr>
            </a:lvl4pPr>
            <a:lvl5pPr marL="1065459" indent="0">
              <a:buNone/>
              <a:defRPr sz="816">
                <a:solidFill>
                  <a:schemeClr val="tx1">
                    <a:tint val="75000"/>
                  </a:schemeClr>
                </a:solidFill>
              </a:defRPr>
            </a:lvl5pPr>
            <a:lvl6pPr marL="1331824" indent="0">
              <a:buNone/>
              <a:defRPr sz="816">
                <a:solidFill>
                  <a:schemeClr val="tx1">
                    <a:tint val="75000"/>
                  </a:schemeClr>
                </a:solidFill>
              </a:defRPr>
            </a:lvl6pPr>
            <a:lvl7pPr marL="1598188" indent="0">
              <a:buNone/>
              <a:defRPr sz="816">
                <a:solidFill>
                  <a:schemeClr val="tx1">
                    <a:tint val="75000"/>
                  </a:schemeClr>
                </a:solidFill>
              </a:defRPr>
            </a:lvl7pPr>
            <a:lvl8pPr marL="1864553" indent="0">
              <a:buNone/>
              <a:defRPr sz="816">
                <a:solidFill>
                  <a:schemeClr val="tx1">
                    <a:tint val="75000"/>
                  </a:schemeClr>
                </a:solidFill>
              </a:defRPr>
            </a:lvl8pPr>
            <a:lvl9pPr marL="2130918" indent="0">
              <a:buNone/>
              <a:defRPr sz="816">
                <a:solidFill>
                  <a:schemeClr val="tx1">
                    <a:tint val="75000"/>
                  </a:schemeClr>
                </a:solidFill>
              </a:defRPr>
            </a:lvl9pPr>
          </a:lstStyle>
          <a:p>
            <a:pPr lvl="0"/>
            <a:r>
              <a:rPr lang="zh-TW" altLang="en-US" smtClean="0"/>
              <a:t>編輯母片文字樣式</a:t>
            </a:r>
          </a:p>
        </p:txBody>
      </p:sp>
      <p:sp>
        <p:nvSpPr>
          <p:cNvPr id="4" name="Date Placeholder 3"/>
          <p:cNvSpPr>
            <a:spLocks noGrp="1"/>
          </p:cNvSpPr>
          <p:nvPr>
            <p:ph type="dt" sz="half" idx="10"/>
          </p:nvPr>
        </p:nvSpPr>
        <p:spPr/>
        <p:txBody>
          <a:bodyPr/>
          <a:lstStyle/>
          <a:p>
            <a:fld id="{A8D8B2DE-F6D5-4F34-8B8A-78B8DB6B1C92}" type="datetimeFigureOut">
              <a:rPr lang="zh-TW" altLang="en-US" smtClean="0"/>
              <a:t>2018/12/6</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1A87DAF1-95FF-4702-AD86-20F34FA6946B}" type="slidenum">
              <a:rPr lang="zh-TW" altLang="en-US" smtClean="0"/>
              <a:t>‹#›</a:t>
            </a:fld>
            <a:endParaRPr lang="zh-TW" altLang="en-US"/>
          </a:p>
        </p:txBody>
      </p:sp>
      <p:sp>
        <p:nvSpPr>
          <p:cNvPr id="24" name="TextBox 23"/>
          <p:cNvSpPr txBox="1"/>
          <p:nvPr/>
        </p:nvSpPr>
        <p:spPr>
          <a:xfrm>
            <a:off x="281246" y="871246"/>
            <a:ext cx="266452" cy="644607"/>
          </a:xfrm>
          <a:prstGeom prst="rect">
            <a:avLst/>
          </a:prstGeom>
        </p:spPr>
        <p:txBody>
          <a:bodyPr vert="horz" lIns="53277" tIns="26638" rIns="53277" bIns="26638" rtlCol="0" anchor="ctr">
            <a:noAutofit/>
          </a:bodyPr>
          <a:lstStyle/>
          <a:p>
            <a:pPr lvl="0"/>
            <a:r>
              <a:rPr lang="en-US" sz="4661"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3931472" y="3181894"/>
            <a:ext cx="266452" cy="644607"/>
          </a:xfrm>
          <a:prstGeom prst="rect">
            <a:avLst/>
          </a:prstGeom>
        </p:spPr>
        <p:txBody>
          <a:bodyPr vert="horz" lIns="53277" tIns="26638" rIns="53277" bIns="26638" rtlCol="0" anchor="ctr">
            <a:noAutofit/>
          </a:bodyPr>
          <a:lstStyle/>
          <a:p>
            <a:pPr lvl="0"/>
            <a:r>
              <a:rPr lang="en-US" sz="4661"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6261037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2" name="Title 1"/>
          <p:cNvSpPr>
            <a:spLocks noGrp="1"/>
          </p:cNvSpPr>
          <p:nvPr>
            <p:ph type="title"/>
          </p:nvPr>
        </p:nvSpPr>
        <p:spPr>
          <a:xfrm>
            <a:off x="355176" y="2129659"/>
            <a:ext cx="3698426" cy="2861014"/>
          </a:xfrm>
        </p:spPr>
        <p:txBody>
          <a:bodyPr anchor="b">
            <a:normAutofit/>
          </a:bodyPr>
          <a:lstStyle>
            <a:lvl1pPr algn="l">
              <a:defRPr sz="2563" b="0" cap="none"/>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355176" y="4990673"/>
            <a:ext cx="3698426" cy="1668810"/>
          </a:xfrm>
        </p:spPr>
        <p:txBody>
          <a:bodyPr anchor="t">
            <a:normAutofit/>
          </a:bodyPr>
          <a:lstStyle>
            <a:lvl1pPr marL="0" indent="0" algn="l">
              <a:buNone/>
              <a:defRPr sz="1049">
                <a:solidFill>
                  <a:schemeClr val="tx1">
                    <a:lumMod val="75000"/>
                    <a:lumOff val="25000"/>
                  </a:schemeClr>
                </a:solidFill>
              </a:defRPr>
            </a:lvl1pPr>
            <a:lvl2pPr marL="266365" indent="0">
              <a:buNone/>
              <a:defRPr sz="1049">
                <a:solidFill>
                  <a:schemeClr val="tx1">
                    <a:tint val="75000"/>
                  </a:schemeClr>
                </a:solidFill>
              </a:defRPr>
            </a:lvl2pPr>
            <a:lvl3pPr marL="532729" indent="0">
              <a:buNone/>
              <a:defRPr sz="932">
                <a:solidFill>
                  <a:schemeClr val="tx1">
                    <a:tint val="75000"/>
                  </a:schemeClr>
                </a:solidFill>
              </a:defRPr>
            </a:lvl3pPr>
            <a:lvl4pPr marL="799094" indent="0">
              <a:buNone/>
              <a:defRPr sz="816">
                <a:solidFill>
                  <a:schemeClr val="tx1">
                    <a:tint val="75000"/>
                  </a:schemeClr>
                </a:solidFill>
              </a:defRPr>
            </a:lvl4pPr>
            <a:lvl5pPr marL="1065459" indent="0">
              <a:buNone/>
              <a:defRPr sz="816">
                <a:solidFill>
                  <a:schemeClr val="tx1">
                    <a:tint val="75000"/>
                  </a:schemeClr>
                </a:solidFill>
              </a:defRPr>
            </a:lvl5pPr>
            <a:lvl6pPr marL="1331824" indent="0">
              <a:buNone/>
              <a:defRPr sz="816">
                <a:solidFill>
                  <a:schemeClr val="tx1">
                    <a:tint val="75000"/>
                  </a:schemeClr>
                </a:solidFill>
              </a:defRPr>
            </a:lvl6pPr>
            <a:lvl7pPr marL="1598188" indent="0">
              <a:buNone/>
              <a:defRPr sz="816">
                <a:solidFill>
                  <a:schemeClr val="tx1">
                    <a:tint val="75000"/>
                  </a:schemeClr>
                </a:solidFill>
              </a:defRPr>
            </a:lvl7pPr>
            <a:lvl8pPr marL="1864553" indent="0">
              <a:buNone/>
              <a:defRPr sz="816">
                <a:solidFill>
                  <a:schemeClr val="tx1">
                    <a:tint val="75000"/>
                  </a:schemeClr>
                </a:solidFill>
              </a:defRPr>
            </a:lvl8pPr>
            <a:lvl9pPr marL="2130918" indent="0">
              <a:buNone/>
              <a:defRPr sz="816">
                <a:solidFill>
                  <a:schemeClr val="tx1">
                    <a:tint val="75000"/>
                  </a:schemeClr>
                </a:solidFill>
              </a:defRPr>
            </a:lvl9pPr>
          </a:lstStyle>
          <a:p>
            <a:pPr lvl="0"/>
            <a:r>
              <a:rPr lang="zh-TW" altLang="en-US" smtClean="0"/>
              <a:t>編輯母片文字樣式</a:t>
            </a:r>
          </a:p>
        </p:txBody>
      </p:sp>
      <p:sp>
        <p:nvSpPr>
          <p:cNvPr id="4" name="Date Placeholder 3"/>
          <p:cNvSpPr>
            <a:spLocks noGrp="1"/>
          </p:cNvSpPr>
          <p:nvPr>
            <p:ph type="dt" sz="half" idx="10"/>
          </p:nvPr>
        </p:nvSpPr>
        <p:spPr/>
        <p:txBody>
          <a:bodyPr/>
          <a:lstStyle/>
          <a:p>
            <a:fld id="{A8D8B2DE-F6D5-4F34-8B8A-78B8DB6B1C92}" type="datetimeFigureOut">
              <a:rPr lang="zh-TW" altLang="en-US" smtClean="0"/>
              <a:t>2018/12/6</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1A87DAF1-95FF-4702-AD86-20F34FA6946B}" type="slidenum">
              <a:rPr lang="zh-TW" altLang="en-US" smtClean="0"/>
              <a:t>‹#›</a:t>
            </a:fld>
            <a:endParaRPr lang="zh-TW" altLang="en-US"/>
          </a:p>
        </p:txBody>
      </p:sp>
    </p:spTree>
    <p:extLst>
      <p:ext uri="{BB962C8B-B14F-4D97-AF65-F5344CB8AC3E}">
        <p14:creationId xmlns:p14="http://schemas.microsoft.com/office/powerpoint/2010/main" val="20419304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引述名片">
    <p:spTree>
      <p:nvGrpSpPr>
        <p:cNvPr id="1" name=""/>
        <p:cNvGrpSpPr/>
        <p:nvPr/>
      </p:nvGrpSpPr>
      <p:grpSpPr>
        <a:xfrm>
          <a:off x="0" y="0"/>
          <a:ext cx="0" cy="0"/>
          <a:chOff x="0" y="0"/>
          <a:chExt cx="0" cy="0"/>
        </a:xfrm>
      </p:grpSpPr>
      <p:sp>
        <p:nvSpPr>
          <p:cNvPr id="2" name="Title 1"/>
          <p:cNvSpPr>
            <a:spLocks noGrp="1"/>
          </p:cNvSpPr>
          <p:nvPr>
            <p:ph type="title"/>
          </p:nvPr>
        </p:nvSpPr>
        <p:spPr>
          <a:xfrm>
            <a:off x="451478" y="671971"/>
            <a:ext cx="3537889" cy="3331857"/>
          </a:xfrm>
        </p:spPr>
        <p:txBody>
          <a:bodyPr anchor="ctr">
            <a:normAutofit/>
          </a:bodyPr>
          <a:lstStyle>
            <a:lvl1pPr algn="l">
              <a:defRPr sz="2563" b="0" cap="none"/>
            </a:lvl1pPr>
          </a:lstStyle>
          <a:p>
            <a:r>
              <a:rPr lang="zh-TW" altLang="en-US" smtClean="0"/>
              <a:t>按一下以編輯母片標題樣式</a:t>
            </a:r>
            <a:endParaRPr lang="en-US" dirty="0"/>
          </a:p>
        </p:txBody>
      </p:sp>
      <p:sp>
        <p:nvSpPr>
          <p:cNvPr id="23" name="Text Placeholder 9"/>
          <p:cNvSpPr>
            <a:spLocks noGrp="1"/>
          </p:cNvSpPr>
          <p:nvPr>
            <p:ph type="body" sz="quarter" idx="13"/>
          </p:nvPr>
        </p:nvSpPr>
        <p:spPr>
          <a:xfrm>
            <a:off x="355175" y="4423810"/>
            <a:ext cx="3698426" cy="566863"/>
          </a:xfrm>
        </p:spPr>
        <p:txBody>
          <a:bodyPr anchor="b">
            <a:noAutofit/>
          </a:bodyPr>
          <a:lstStyle>
            <a:lvl1pPr marL="0" indent="0">
              <a:buFontTx/>
              <a:buNone/>
              <a:defRPr sz="1398">
                <a:solidFill>
                  <a:schemeClr val="tx1">
                    <a:lumMod val="75000"/>
                    <a:lumOff val="25000"/>
                  </a:schemeClr>
                </a:solidFill>
              </a:defRPr>
            </a:lvl1pPr>
            <a:lvl2pPr marL="266365" indent="0">
              <a:buFontTx/>
              <a:buNone/>
              <a:defRPr/>
            </a:lvl2pPr>
            <a:lvl3pPr marL="532729" indent="0">
              <a:buFontTx/>
              <a:buNone/>
              <a:defRPr/>
            </a:lvl3pPr>
            <a:lvl4pPr marL="799094" indent="0">
              <a:buFontTx/>
              <a:buNone/>
              <a:defRPr/>
            </a:lvl4pPr>
            <a:lvl5pPr marL="1065459" indent="0">
              <a:buFontTx/>
              <a:buNone/>
              <a:defRPr/>
            </a:lvl5pPr>
          </a:lstStyle>
          <a:p>
            <a:pPr lvl="0"/>
            <a:r>
              <a:rPr lang="zh-TW" altLang="en-US" smtClean="0"/>
              <a:t>編輯母片文字樣式</a:t>
            </a:r>
          </a:p>
        </p:txBody>
      </p:sp>
      <p:sp>
        <p:nvSpPr>
          <p:cNvPr id="3" name="Text Placeholder 2"/>
          <p:cNvSpPr>
            <a:spLocks noGrp="1"/>
          </p:cNvSpPr>
          <p:nvPr>
            <p:ph type="body" idx="1"/>
          </p:nvPr>
        </p:nvSpPr>
        <p:spPr>
          <a:xfrm>
            <a:off x="355176" y="4990673"/>
            <a:ext cx="3698426" cy="1668810"/>
          </a:xfrm>
        </p:spPr>
        <p:txBody>
          <a:bodyPr anchor="t">
            <a:normAutofit/>
          </a:bodyPr>
          <a:lstStyle>
            <a:lvl1pPr marL="0" indent="0" algn="l">
              <a:buNone/>
              <a:defRPr sz="1049">
                <a:solidFill>
                  <a:schemeClr val="tx1">
                    <a:lumMod val="50000"/>
                    <a:lumOff val="50000"/>
                  </a:schemeClr>
                </a:solidFill>
              </a:defRPr>
            </a:lvl1pPr>
            <a:lvl2pPr marL="266365" indent="0">
              <a:buNone/>
              <a:defRPr sz="1049">
                <a:solidFill>
                  <a:schemeClr val="tx1">
                    <a:tint val="75000"/>
                  </a:schemeClr>
                </a:solidFill>
              </a:defRPr>
            </a:lvl2pPr>
            <a:lvl3pPr marL="532729" indent="0">
              <a:buNone/>
              <a:defRPr sz="932">
                <a:solidFill>
                  <a:schemeClr val="tx1">
                    <a:tint val="75000"/>
                  </a:schemeClr>
                </a:solidFill>
              </a:defRPr>
            </a:lvl3pPr>
            <a:lvl4pPr marL="799094" indent="0">
              <a:buNone/>
              <a:defRPr sz="816">
                <a:solidFill>
                  <a:schemeClr val="tx1">
                    <a:tint val="75000"/>
                  </a:schemeClr>
                </a:solidFill>
              </a:defRPr>
            </a:lvl4pPr>
            <a:lvl5pPr marL="1065459" indent="0">
              <a:buNone/>
              <a:defRPr sz="816">
                <a:solidFill>
                  <a:schemeClr val="tx1">
                    <a:tint val="75000"/>
                  </a:schemeClr>
                </a:solidFill>
              </a:defRPr>
            </a:lvl5pPr>
            <a:lvl6pPr marL="1331824" indent="0">
              <a:buNone/>
              <a:defRPr sz="816">
                <a:solidFill>
                  <a:schemeClr val="tx1">
                    <a:tint val="75000"/>
                  </a:schemeClr>
                </a:solidFill>
              </a:defRPr>
            </a:lvl6pPr>
            <a:lvl7pPr marL="1598188" indent="0">
              <a:buNone/>
              <a:defRPr sz="816">
                <a:solidFill>
                  <a:schemeClr val="tx1">
                    <a:tint val="75000"/>
                  </a:schemeClr>
                </a:solidFill>
              </a:defRPr>
            </a:lvl7pPr>
            <a:lvl8pPr marL="1864553" indent="0">
              <a:buNone/>
              <a:defRPr sz="816">
                <a:solidFill>
                  <a:schemeClr val="tx1">
                    <a:tint val="75000"/>
                  </a:schemeClr>
                </a:solidFill>
              </a:defRPr>
            </a:lvl8pPr>
            <a:lvl9pPr marL="2130918" indent="0">
              <a:buNone/>
              <a:defRPr sz="816">
                <a:solidFill>
                  <a:schemeClr val="tx1">
                    <a:tint val="75000"/>
                  </a:schemeClr>
                </a:solidFill>
              </a:defRPr>
            </a:lvl9pPr>
          </a:lstStyle>
          <a:p>
            <a:pPr lvl="0"/>
            <a:r>
              <a:rPr lang="zh-TW" altLang="en-US" smtClean="0"/>
              <a:t>編輯母片文字樣式</a:t>
            </a:r>
          </a:p>
        </p:txBody>
      </p:sp>
      <p:sp>
        <p:nvSpPr>
          <p:cNvPr id="4" name="Date Placeholder 3"/>
          <p:cNvSpPr>
            <a:spLocks noGrp="1"/>
          </p:cNvSpPr>
          <p:nvPr>
            <p:ph type="dt" sz="half" idx="10"/>
          </p:nvPr>
        </p:nvSpPr>
        <p:spPr/>
        <p:txBody>
          <a:bodyPr/>
          <a:lstStyle/>
          <a:p>
            <a:fld id="{A8D8B2DE-F6D5-4F34-8B8A-78B8DB6B1C92}" type="datetimeFigureOut">
              <a:rPr lang="zh-TW" altLang="en-US" smtClean="0"/>
              <a:t>2018/12/6</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1A87DAF1-95FF-4702-AD86-20F34FA6946B}" type="slidenum">
              <a:rPr lang="zh-TW" altLang="en-US" smtClean="0"/>
              <a:t>‹#›</a:t>
            </a:fld>
            <a:endParaRPr lang="zh-TW" altLang="en-US"/>
          </a:p>
        </p:txBody>
      </p:sp>
      <p:sp>
        <p:nvSpPr>
          <p:cNvPr id="24" name="TextBox 23"/>
          <p:cNvSpPr txBox="1"/>
          <p:nvPr/>
        </p:nvSpPr>
        <p:spPr>
          <a:xfrm>
            <a:off x="281246" y="871246"/>
            <a:ext cx="266452" cy="644607"/>
          </a:xfrm>
          <a:prstGeom prst="rect">
            <a:avLst/>
          </a:prstGeom>
        </p:spPr>
        <p:txBody>
          <a:bodyPr vert="horz" lIns="53277" tIns="26638" rIns="53277" bIns="26638" rtlCol="0" anchor="ctr">
            <a:noAutofit/>
          </a:bodyPr>
          <a:lstStyle/>
          <a:p>
            <a:pPr lvl="0"/>
            <a:r>
              <a:rPr lang="en-US" sz="4661"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3931472" y="3181894"/>
            <a:ext cx="266452" cy="644607"/>
          </a:xfrm>
          <a:prstGeom prst="rect">
            <a:avLst/>
          </a:prstGeom>
        </p:spPr>
        <p:txBody>
          <a:bodyPr vert="horz" lIns="53277" tIns="26638" rIns="53277" bIns="26638" rtlCol="0" anchor="ctr">
            <a:noAutofit/>
          </a:bodyPr>
          <a:lstStyle/>
          <a:p>
            <a:pPr lvl="0"/>
            <a:r>
              <a:rPr lang="en-US" sz="4661"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7821964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是非題">
    <p:spTree>
      <p:nvGrpSpPr>
        <p:cNvPr id="1" name=""/>
        <p:cNvGrpSpPr/>
        <p:nvPr/>
      </p:nvGrpSpPr>
      <p:grpSpPr>
        <a:xfrm>
          <a:off x="0" y="0"/>
          <a:ext cx="0" cy="0"/>
          <a:chOff x="0" y="0"/>
          <a:chExt cx="0" cy="0"/>
        </a:xfrm>
      </p:grpSpPr>
      <p:sp>
        <p:nvSpPr>
          <p:cNvPr id="2" name="Title 1"/>
          <p:cNvSpPr>
            <a:spLocks noGrp="1"/>
          </p:cNvSpPr>
          <p:nvPr>
            <p:ph type="title"/>
          </p:nvPr>
        </p:nvSpPr>
        <p:spPr>
          <a:xfrm>
            <a:off x="358817" y="671971"/>
            <a:ext cx="3694784" cy="3331857"/>
          </a:xfrm>
        </p:spPr>
        <p:txBody>
          <a:bodyPr anchor="ctr">
            <a:normAutofit/>
          </a:bodyPr>
          <a:lstStyle>
            <a:lvl1pPr algn="l">
              <a:defRPr sz="2563" b="0" cap="none"/>
            </a:lvl1pPr>
          </a:lstStyle>
          <a:p>
            <a:r>
              <a:rPr lang="zh-TW" altLang="en-US" smtClean="0"/>
              <a:t>按一下以編輯母片標題樣式</a:t>
            </a:r>
            <a:endParaRPr lang="en-US" dirty="0"/>
          </a:p>
        </p:txBody>
      </p:sp>
      <p:sp>
        <p:nvSpPr>
          <p:cNvPr id="23" name="Text Placeholder 9"/>
          <p:cNvSpPr>
            <a:spLocks noGrp="1"/>
          </p:cNvSpPr>
          <p:nvPr>
            <p:ph type="body" sz="quarter" idx="13"/>
          </p:nvPr>
        </p:nvSpPr>
        <p:spPr>
          <a:xfrm>
            <a:off x="355175" y="4423810"/>
            <a:ext cx="3698426" cy="566863"/>
          </a:xfrm>
        </p:spPr>
        <p:txBody>
          <a:bodyPr anchor="b">
            <a:noAutofit/>
          </a:bodyPr>
          <a:lstStyle>
            <a:lvl1pPr marL="0" indent="0">
              <a:buFontTx/>
              <a:buNone/>
              <a:defRPr sz="1398">
                <a:solidFill>
                  <a:schemeClr val="accent1"/>
                </a:solidFill>
              </a:defRPr>
            </a:lvl1pPr>
            <a:lvl2pPr marL="266365" indent="0">
              <a:buFontTx/>
              <a:buNone/>
              <a:defRPr/>
            </a:lvl2pPr>
            <a:lvl3pPr marL="532729" indent="0">
              <a:buFontTx/>
              <a:buNone/>
              <a:defRPr/>
            </a:lvl3pPr>
            <a:lvl4pPr marL="799094" indent="0">
              <a:buFontTx/>
              <a:buNone/>
              <a:defRPr/>
            </a:lvl4pPr>
            <a:lvl5pPr marL="1065459" indent="0">
              <a:buFontTx/>
              <a:buNone/>
              <a:defRPr/>
            </a:lvl5pPr>
          </a:lstStyle>
          <a:p>
            <a:pPr lvl="0"/>
            <a:r>
              <a:rPr lang="zh-TW" altLang="en-US" smtClean="0"/>
              <a:t>編輯母片文字樣式</a:t>
            </a:r>
          </a:p>
        </p:txBody>
      </p:sp>
      <p:sp>
        <p:nvSpPr>
          <p:cNvPr id="3" name="Text Placeholder 2"/>
          <p:cNvSpPr>
            <a:spLocks noGrp="1"/>
          </p:cNvSpPr>
          <p:nvPr>
            <p:ph type="body" idx="1"/>
          </p:nvPr>
        </p:nvSpPr>
        <p:spPr>
          <a:xfrm>
            <a:off x="355176" y="4990673"/>
            <a:ext cx="3698426" cy="1668810"/>
          </a:xfrm>
        </p:spPr>
        <p:txBody>
          <a:bodyPr anchor="t">
            <a:normAutofit/>
          </a:bodyPr>
          <a:lstStyle>
            <a:lvl1pPr marL="0" indent="0" algn="l">
              <a:buNone/>
              <a:defRPr sz="1049">
                <a:solidFill>
                  <a:schemeClr val="tx1">
                    <a:lumMod val="50000"/>
                    <a:lumOff val="50000"/>
                  </a:schemeClr>
                </a:solidFill>
              </a:defRPr>
            </a:lvl1pPr>
            <a:lvl2pPr marL="266365" indent="0">
              <a:buNone/>
              <a:defRPr sz="1049">
                <a:solidFill>
                  <a:schemeClr val="tx1">
                    <a:tint val="75000"/>
                  </a:schemeClr>
                </a:solidFill>
              </a:defRPr>
            </a:lvl2pPr>
            <a:lvl3pPr marL="532729" indent="0">
              <a:buNone/>
              <a:defRPr sz="932">
                <a:solidFill>
                  <a:schemeClr val="tx1">
                    <a:tint val="75000"/>
                  </a:schemeClr>
                </a:solidFill>
              </a:defRPr>
            </a:lvl3pPr>
            <a:lvl4pPr marL="799094" indent="0">
              <a:buNone/>
              <a:defRPr sz="816">
                <a:solidFill>
                  <a:schemeClr val="tx1">
                    <a:tint val="75000"/>
                  </a:schemeClr>
                </a:solidFill>
              </a:defRPr>
            </a:lvl4pPr>
            <a:lvl5pPr marL="1065459" indent="0">
              <a:buNone/>
              <a:defRPr sz="816">
                <a:solidFill>
                  <a:schemeClr val="tx1">
                    <a:tint val="75000"/>
                  </a:schemeClr>
                </a:solidFill>
              </a:defRPr>
            </a:lvl5pPr>
            <a:lvl6pPr marL="1331824" indent="0">
              <a:buNone/>
              <a:defRPr sz="816">
                <a:solidFill>
                  <a:schemeClr val="tx1">
                    <a:tint val="75000"/>
                  </a:schemeClr>
                </a:solidFill>
              </a:defRPr>
            </a:lvl6pPr>
            <a:lvl7pPr marL="1598188" indent="0">
              <a:buNone/>
              <a:defRPr sz="816">
                <a:solidFill>
                  <a:schemeClr val="tx1">
                    <a:tint val="75000"/>
                  </a:schemeClr>
                </a:solidFill>
              </a:defRPr>
            </a:lvl7pPr>
            <a:lvl8pPr marL="1864553" indent="0">
              <a:buNone/>
              <a:defRPr sz="816">
                <a:solidFill>
                  <a:schemeClr val="tx1">
                    <a:tint val="75000"/>
                  </a:schemeClr>
                </a:solidFill>
              </a:defRPr>
            </a:lvl8pPr>
            <a:lvl9pPr marL="2130918" indent="0">
              <a:buNone/>
              <a:defRPr sz="816">
                <a:solidFill>
                  <a:schemeClr val="tx1">
                    <a:tint val="75000"/>
                  </a:schemeClr>
                </a:solidFill>
              </a:defRPr>
            </a:lvl9pPr>
          </a:lstStyle>
          <a:p>
            <a:pPr lvl="0"/>
            <a:r>
              <a:rPr lang="zh-TW" altLang="en-US" smtClean="0"/>
              <a:t>編輯母片文字樣式</a:t>
            </a:r>
          </a:p>
        </p:txBody>
      </p:sp>
      <p:sp>
        <p:nvSpPr>
          <p:cNvPr id="4" name="Date Placeholder 3"/>
          <p:cNvSpPr>
            <a:spLocks noGrp="1"/>
          </p:cNvSpPr>
          <p:nvPr>
            <p:ph type="dt" sz="half" idx="10"/>
          </p:nvPr>
        </p:nvSpPr>
        <p:spPr/>
        <p:txBody>
          <a:bodyPr/>
          <a:lstStyle/>
          <a:p>
            <a:fld id="{A8D8B2DE-F6D5-4F34-8B8A-78B8DB6B1C92}" type="datetimeFigureOut">
              <a:rPr lang="zh-TW" altLang="en-US" smtClean="0"/>
              <a:t>2018/12/6</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1A87DAF1-95FF-4702-AD86-20F34FA6946B}" type="slidenum">
              <a:rPr lang="zh-TW" altLang="en-US" smtClean="0"/>
              <a:t>‹#›</a:t>
            </a:fld>
            <a:endParaRPr lang="zh-TW" altLang="en-US"/>
          </a:p>
        </p:txBody>
      </p:sp>
    </p:spTree>
    <p:extLst>
      <p:ext uri="{BB962C8B-B14F-4D97-AF65-F5344CB8AC3E}">
        <p14:creationId xmlns:p14="http://schemas.microsoft.com/office/powerpoint/2010/main" val="33495786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A8D8B2DE-F6D5-4F34-8B8A-78B8DB6B1C92}" type="datetimeFigureOut">
              <a:rPr lang="zh-TW" altLang="en-US" smtClean="0"/>
              <a:t>2018/12/6</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1A87DAF1-95FF-4702-AD86-20F34FA6946B}" type="slidenum">
              <a:rPr lang="zh-TW" altLang="en-US" smtClean="0"/>
              <a:t>‹#›</a:t>
            </a:fld>
            <a:endParaRPr lang="zh-TW" altLang="en-US"/>
          </a:p>
        </p:txBody>
      </p:sp>
    </p:spTree>
    <p:extLst>
      <p:ext uri="{BB962C8B-B14F-4D97-AF65-F5344CB8AC3E}">
        <p14:creationId xmlns:p14="http://schemas.microsoft.com/office/powerpoint/2010/main" val="24917613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482614" y="671972"/>
            <a:ext cx="570294" cy="5788752"/>
          </a:xfrm>
        </p:spPr>
        <p:txBody>
          <a:bodyPr vert="eaVert" anchor="ctr"/>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a:xfrm>
            <a:off x="355176" y="671972"/>
            <a:ext cx="3026824" cy="5788752"/>
          </a:xfrm>
        </p:spPr>
        <p:txBody>
          <a:bodyPr vert="eaVert"/>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A8D8B2DE-F6D5-4F34-8B8A-78B8DB6B1C92}" type="datetimeFigureOut">
              <a:rPr lang="zh-TW" altLang="en-US" smtClean="0"/>
              <a:t>2018/12/6</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1A87DAF1-95FF-4702-AD86-20F34FA6946B}" type="slidenum">
              <a:rPr lang="zh-TW" altLang="en-US" smtClean="0"/>
              <a:t>‹#›</a:t>
            </a:fld>
            <a:endParaRPr lang="zh-TW" altLang="en-US"/>
          </a:p>
        </p:txBody>
      </p:sp>
    </p:spTree>
    <p:extLst>
      <p:ext uri="{BB962C8B-B14F-4D97-AF65-F5344CB8AC3E}">
        <p14:creationId xmlns:p14="http://schemas.microsoft.com/office/powerpoint/2010/main" val="3708434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Content Placeholder 2"/>
          <p:cNvSpPr>
            <a:spLocks noGrp="1"/>
          </p:cNvSpPr>
          <p:nvPr>
            <p:ph idx="1"/>
          </p:nvPr>
        </p:nvSpPr>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A8D8B2DE-F6D5-4F34-8B8A-78B8DB6B1C92}" type="datetimeFigureOut">
              <a:rPr lang="zh-TW" altLang="en-US" smtClean="0"/>
              <a:t>2018/12/6</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1A87DAF1-95FF-4702-AD86-20F34FA6946B}" type="slidenum">
              <a:rPr lang="zh-TW" altLang="en-US" smtClean="0"/>
              <a:t>‹#›</a:t>
            </a:fld>
            <a:endParaRPr lang="zh-TW" altLang="en-US"/>
          </a:p>
        </p:txBody>
      </p:sp>
    </p:spTree>
    <p:extLst>
      <p:ext uri="{BB962C8B-B14F-4D97-AF65-F5344CB8AC3E}">
        <p14:creationId xmlns:p14="http://schemas.microsoft.com/office/powerpoint/2010/main" val="29645619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355176" y="2977208"/>
            <a:ext cx="3698426" cy="2013467"/>
          </a:xfrm>
        </p:spPr>
        <p:txBody>
          <a:bodyPr anchor="b"/>
          <a:lstStyle>
            <a:lvl1pPr algn="l">
              <a:defRPr sz="2330" b="0" cap="none"/>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355176" y="4990673"/>
            <a:ext cx="3698426" cy="948432"/>
          </a:xfrm>
        </p:spPr>
        <p:txBody>
          <a:bodyPr anchor="t"/>
          <a:lstStyle>
            <a:lvl1pPr marL="0" indent="0" algn="l">
              <a:buNone/>
              <a:defRPr sz="1165">
                <a:solidFill>
                  <a:schemeClr val="tx1">
                    <a:lumMod val="50000"/>
                    <a:lumOff val="50000"/>
                  </a:schemeClr>
                </a:solidFill>
              </a:defRPr>
            </a:lvl1pPr>
            <a:lvl2pPr marL="266365" indent="0">
              <a:buNone/>
              <a:defRPr sz="1049">
                <a:solidFill>
                  <a:schemeClr val="tx1">
                    <a:tint val="75000"/>
                  </a:schemeClr>
                </a:solidFill>
              </a:defRPr>
            </a:lvl2pPr>
            <a:lvl3pPr marL="532729" indent="0">
              <a:buNone/>
              <a:defRPr sz="932">
                <a:solidFill>
                  <a:schemeClr val="tx1">
                    <a:tint val="75000"/>
                  </a:schemeClr>
                </a:solidFill>
              </a:defRPr>
            </a:lvl3pPr>
            <a:lvl4pPr marL="799094" indent="0">
              <a:buNone/>
              <a:defRPr sz="816">
                <a:solidFill>
                  <a:schemeClr val="tx1">
                    <a:tint val="75000"/>
                  </a:schemeClr>
                </a:solidFill>
              </a:defRPr>
            </a:lvl4pPr>
            <a:lvl5pPr marL="1065459" indent="0">
              <a:buNone/>
              <a:defRPr sz="816">
                <a:solidFill>
                  <a:schemeClr val="tx1">
                    <a:tint val="75000"/>
                  </a:schemeClr>
                </a:solidFill>
              </a:defRPr>
            </a:lvl5pPr>
            <a:lvl6pPr marL="1331824" indent="0">
              <a:buNone/>
              <a:defRPr sz="816">
                <a:solidFill>
                  <a:schemeClr val="tx1">
                    <a:tint val="75000"/>
                  </a:schemeClr>
                </a:solidFill>
              </a:defRPr>
            </a:lvl6pPr>
            <a:lvl7pPr marL="1598188" indent="0">
              <a:buNone/>
              <a:defRPr sz="816">
                <a:solidFill>
                  <a:schemeClr val="tx1">
                    <a:tint val="75000"/>
                  </a:schemeClr>
                </a:solidFill>
              </a:defRPr>
            </a:lvl7pPr>
            <a:lvl8pPr marL="1864553" indent="0">
              <a:buNone/>
              <a:defRPr sz="816">
                <a:solidFill>
                  <a:schemeClr val="tx1">
                    <a:tint val="75000"/>
                  </a:schemeClr>
                </a:solidFill>
              </a:defRPr>
            </a:lvl8pPr>
            <a:lvl9pPr marL="2130918" indent="0">
              <a:buNone/>
              <a:defRPr sz="816">
                <a:solidFill>
                  <a:schemeClr val="tx1">
                    <a:tint val="75000"/>
                  </a:schemeClr>
                </a:solidFill>
              </a:defRPr>
            </a:lvl9pPr>
          </a:lstStyle>
          <a:p>
            <a:pPr lvl="0"/>
            <a:r>
              <a:rPr lang="zh-TW" altLang="en-US" smtClean="0"/>
              <a:t>編輯母片文字樣式</a:t>
            </a:r>
          </a:p>
        </p:txBody>
      </p:sp>
      <p:sp>
        <p:nvSpPr>
          <p:cNvPr id="4" name="Date Placeholder 3"/>
          <p:cNvSpPr>
            <a:spLocks noGrp="1"/>
          </p:cNvSpPr>
          <p:nvPr>
            <p:ph type="dt" sz="half" idx="10"/>
          </p:nvPr>
        </p:nvSpPr>
        <p:spPr/>
        <p:txBody>
          <a:bodyPr/>
          <a:lstStyle/>
          <a:p>
            <a:fld id="{A8D8B2DE-F6D5-4F34-8B8A-78B8DB6B1C92}" type="datetimeFigureOut">
              <a:rPr lang="zh-TW" altLang="en-US" smtClean="0"/>
              <a:t>2018/12/6</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1A87DAF1-95FF-4702-AD86-20F34FA6946B}" type="slidenum">
              <a:rPr lang="zh-TW" altLang="en-US" smtClean="0"/>
              <a:t>‹#›</a:t>
            </a:fld>
            <a:endParaRPr lang="zh-TW" altLang="en-US"/>
          </a:p>
        </p:txBody>
      </p:sp>
    </p:spTree>
    <p:extLst>
      <p:ext uri="{BB962C8B-B14F-4D97-AF65-F5344CB8AC3E}">
        <p14:creationId xmlns:p14="http://schemas.microsoft.com/office/powerpoint/2010/main" val="27712666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a:xfrm>
            <a:off x="355177" y="671971"/>
            <a:ext cx="3698425" cy="1455937"/>
          </a:xfrm>
        </p:spPr>
        <p:txBody>
          <a:bodyPr/>
          <a:lstStyle/>
          <a:p>
            <a:r>
              <a:rPr lang="zh-TW" altLang="en-US" smtClean="0"/>
              <a:t>按一下以編輯母片標題樣式</a:t>
            </a:r>
            <a:endParaRPr lang="en-US" dirty="0"/>
          </a:p>
        </p:txBody>
      </p:sp>
      <p:sp>
        <p:nvSpPr>
          <p:cNvPr id="3" name="Content Placeholder 2"/>
          <p:cNvSpPr>
            <a:spLocks noGrp="1"/>
          </p:cNvSpPr>
          <p:nvPr>
            <p:ph sz="half" idx="1"/>
          </p:nvPr>
        </p:nvSpPr>
        <p:spPr>
          <a:xfrm>
            <a:off x="355177" y="2381649"/>
            <a:ext cx="1799252" cy="4277832"/>
          </a:xfrm>
        </p:spPr>
        <p:txBody>
          <a:bodyPr>
            <a:normAutofit/>
          </a:bodyPr>
          <a:lstStyle>
            <a:lvl1pPr>
              <a:defRPr sz="1049"/>
            </a:lvl1pPr>
            <a:lvl2pPr>
              <a:defRPr sz="932"/>
            </a:lvl2pPr>
            <a:lvl3pPr>
              <a:defRPr sz="816"/>
            </a:lvl3pPr>
            <a:lvl4pPr>
              <a:defRPr sz="699"/>
            </a:lvl4pPr>
            <a:lvl5pPr>
              <a:defRPr sz="699"/>
            </a:lvl5pPr>
            <a:lvl6pPr>
              <a:defRPr sz="699"/>
            </a:lvl6pPr>
            <a:lvl7pPr>
              <a:defRPr sz="699"/>
            </a:lvl7pPr>
            <a:lvl8pPr>
              <a:defRPr sz="699"/>
            </a:lvl8pPr>
            <a:lvl9pPr>
              <a:defRPr sz="699"/>
            </a:lvl9p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Content Placeholder 3"/>
          <p:cNvSpPr>
            <a:spLocks noGrp="1"/>
          </p:cNvSpPr>
          <p:nvPr>
            <p:ph sz="half" idx="2"/>
          </p:nvPr>
        </p:nvSpPr>
        <p:spPr>
          <a:xfrm>
            <a:off x="2254349" y="2381651"/>
            <a:ext cx="1799253" cy="4277834"/>
          </a:xfrm>
        </p:spPr>
        <p:txBody>
          <a:bodyPr>
            <a:normAutofit/>
          </a:bodyPr>
          <a:lstStyle>
            <a:lvl1pPr>
              <a:defRPr sz="1049"/>
            </a:lvl1pPr>
            <a:lvl2pPr>
              <a:defRPr sz="932"/>
            </a:lvl2pPr>
            <a:lvl3pPr>
              <a:defRPr sz="816"/>
            </a:lvl3pPr>
            <a:lvl4pPr>
              <a:defRPr sz="699"/>
            </a:lvl4pPr>
            <a:lvl5pPr>
              <a:defRPr sz="699"/>
            </a:lvl5pPr>
            <a:lvl6pPr>
              <a:defRPr sz="699"/>
            </a:lvl6pPr>
            <a:lvl7pPr>
              <a:defRPr sz="699"/>
            </a:lvl7pPr>
            <a:lvl8pPr>
              <a:defRPr sz="699"/>
            </a:lvl8pPr>
            <a:lvl9pPr>
              <a:defRPr sz="699"/>
            </a:lvl9p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Date Placeholder 4"/>
          <p:cNvSpPr>
            <a:spLocks noGrp="1"/>
          </p:cNvSpPr>
          <p:nvPr>
            <p:ph type="dt" sz="half" idx="10"/>
          </p:nvPr>
        </p:nvSpPr>
        <p:spPr/>
        <p:txBody>
          <a:bodyPr/>
          <a:lstStyle/>
          <a:p>
            <a:fld id="{A8D8B2DE-F6D5-4F34-8B8A-78B8DB6B1C92}" type="datetimeFigureOut">
              <a:rPr lang="zh-TW" altLang="en-US" smtClean="0"/>
              <a:t>2018/12/6</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1A87DAF1-95FF-4702-AD86-20F34FA6946B}" type="slidenum">
              <a:rPr lang="zh-TW" altLang="en-US" smtClean="0"/>
              <a:t>‹#›</a:t>
            </a:fld>
            <a:endParaRPr lang="zh-TW" altLang="en-US"/>
          </a:p>
        </p:txBody>
      </p:sp>
    </p:spTree>
    <p:extLst>
      <p:ext uri="{BB962C8B-B14F-4D97-AF65-F5344CB8AC3E}">
        <p14:creationId xmlns:p14="http://schemas.microsoft.com/office/powerpoint/2010/main" val="11292067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355177" y="671971"/>
            <a:ext cx="3698424" cy="1455937"/>
          </a:xfrm>
        </p:spPr>
        <p:txBody>
          <a:bodyPr/>
          <a:lstStyle>
            <a:lvl1pPr>
              <a:defRPr/>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355176" y="2382084"/>
            <a:ext cx="1800746" cy="635222"/>
          </a:xfrm>
        </p:spPr>
        <p:txBody>
          <a:bodyPr anchor="b">
            <a:noAutofit/>
          </a:bodyPr>
          <a:lstStyle>
            <a:lvl1pPr marL="0" indent="0">
              <a:buNone/>
              <a:defRPr sz="1398" b="0"/>
            </a:lvl1pPr>
            <a:lvl2pPr marL="266365" indent="0">
              <a:buNone/>
              <a:defRPr sz="1165" b="1"/>
            </a:lvl2pPr>
            <a:lvl3pPr marL="532729" indent="0">
              <a:buNone/>
              <a:defRPr sz="1049" b="1"/>
            </a:lvl3pPr>
            <a:lvl4pPr marL="799094" indent="0">
              <a:buNone/>
              <a:defRPr sz="932" b="1"/>
            </a:lvl4pPr>
            <a:lvl5pPr marL="1065459" indent="0">
              <a:buNone/>
              <a:defRPr sz="932" b="1"/>
            </a:lvl5pPr>
            <a:lvl6pPr marL="1331824" indent="0">
              <a:buNone/>
              <a:defRPr sz="932" b="1"/>
            </a:lvl6pPr>
            <a:lvl7pPr marL="1598188" indent="0">
              <a:buNone/>
              <a:defRPr sz="932" b="1"/>
            </a:lvl7pPr>
            <a:lvl8pPr marL="1864553" indent="0">
              <a:buNone/>
              <a:defRPr sz="932" b="1"/>
            </a:lvl8pPr>
            <a:lvl9pPr marL="2130918" indent="0">
              <a:buNone/>
              <a:defRPr sz="932" b="1"/>
            </a:lvl9pPr>
          </a:lstStyle>
          <a:p>
            <a:pPr lvl="0"/>
            <a:r>
              <a:rPr lang="zh-TW" altLang="en-US" smtClean="0"/>
              <a:t>編輯母片文字樣式</a:t>
            </a:r>
          </a:p>
        </p:txBody>
      </p:sp>
      <p:sp>
        <p:nvSpPr>
          <p:cNvPr id="4" name="Content Placeholder 3"/>
          <p:cNvSpPr>
            <a:spLocks noGrp="1"/>
          </p:cNvSpPr>
          <p:nvPr>
            <p:ph sz="half" idx="2"/>
          </p:nvPr>
        </p:nvSpPr>
        <p:spPr>
          <a:xfrm>
            <a:off x="355176" y="3017307"/>
            <a:ext cx="1800746" cy="3642177"/>
          </a:xfrm>
        </p:spPr>
        <p:txBody>
          <a:bodyPr>
            <a:normAutofit/>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Text Placeholder 4"/>
          <p:cNvSpPr>
            <a:spLocks noGrp="1"/>
          </p:cNvSpPr>
          <p:nvPr>
            <p:ph type="body" sz="quarter" idx="3"/>
          </p:nvPr>
        </p:nvSpPr>
        <p:spPr>
          <a:xfrm>
            <a:off x="2252855" y="2382084"/>
            <a:ext cx="1800746" cy="635222"/>
          </a:xfrm>
        </p:spPr>
        <p:txBody>
          <a:bodyPr anchor="b">
            <a:noAutofit/>
          </a:bodyPr>
          <a:lstStyle>
            <a:lvl1pPr marL="0" indent="0">
              <a:buNone/>
              <a:defRPr sz="1398" b="0"/>
            </a:lvl1pPr>
            <a:lvl2pPr marL="266365" indent="0">
              <a:buNone/>
              <a:defRPr sz="1165" b="1"/>
            </a:lvl2pPr>
            <a:lvl3pPr marL="532729" indent="0">
              <a:buNone/>
              <a:defRPr sz="1049" b="1"/>
            </a:lvl3pPr>
            <a:lvl4pPr marL="799094" indent="0">
              <a:buNone/>
              <a:defRPr sz="932" b="1"/>
            </a:lvl4pPr>
            <a:lvl5pPr marL="1065459" indent="0">
              <a:buNone/>
              <a:defRPr sz="932" b="1"/>
            </a:lvl5pPr>
            <a:lvl6pPr marL="1331824" indent="0">
              <a:buNone/>
              <a:defRPr sz="932" b="1"/>
            </a:lvl6pPr>
            <a:lvl7pPr marL="1598188" indent="0">
              <a:buNone/>
              <a:defRPr sz="932" b="1"/>
            </a:lvl7pPr>
            <a:lvl8pPr marL="1864553" indent="0">
              <a:buNone/>
              <a:defRPr sz="932" b="1"/>
            </a:lvl8pPr>
            <a:lvl9pPr marL="2130918" indent="0">
              <a:buNone/>
              <a:defRPr sz="932" b="1"/>
            </a:lvl9pPr>
          </a:lstStyle>
          <a:p>
            <a:pPr lvl="0"/>
            <a:r>
              <a:rPr lang="zh-TW" altLang="en-US" smtClean="0"/>
              <a:t>編輯母片文字樣式</a:t>
            </a:r>
          </a:p>
        </p:txBody>
      </p:sp>
      <p:sp>
        <p:nvSpPr>
          <p:cNvPr id="6" name="Content Placeholder 5"/>
          <p:cNvSpPr>
            <a:spLocks noGrp="1"/>
          </p:cNvSpPr>
          <p:nvPr>
            <p:ph sz="quarter" idx="4"/>
          </p:nvPr>
        </p:nvSpPr>
        <p:spPr>
          <a:xfrm>
            <a:off x="2252855" y="3017307"/>
            <a:ext cx="1800746" cy="3642177"/>
          </a:xfrm>
        </p:spPr>
        <p:txBody>
          <a:bodyPr>
            <a:normAutofit/>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7" name="Date Placeholder 6"/>
          <p:cNvSpPr>
            <a:spLocks noGrp="1"/>
          </p:cNvSpPr>
          <p:nvPr>
            <p:ph type="dt" sz="half" idx="10"/>
          </p:nvPr>
        </p:nvSpPr>
        <p:spPr/>
        <p:txBody>
          <a:bodyPr/>
          <a:lstStyle/>
          <a:p>
            <a:fld id="{A8D8B2DE-F6D5-4F34-8B8A-78B8DB6B1C92}" type="datetimeFigureOut">
              <a:rPr lang="zh-TW" altLang="en-US" smtClean="0"/>
              <a:t>2018/12/6</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1A87DAF1-95FF-4702-AD86-20F34FA6946B}" type="slidenum">
              <a:rPr lang="zh-TW" altLang="en-US" smtClean="0"/>
              <a:t>‹#›</a:t>
            </a:fld>
            <a:endParaRPr lang="zh-TW" altLang="en-US"/>
          </a:p>
        </p:txBody>
      </p:sp>
    </p:spTree>
    <p:extLst>
      <p:ext uri="{BB962C8B-B14F-4D97-AF65-F5344CB8AC3E}">
        <p14:creationId xmlns:p14="http://schemas.microsoft.com/office/powerpoint/2010/main" val="42520003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a:xfrm>
            <a:off x="355176" y="671971"/>
            <a:ext cx="3698425" cy="1455937"/>
          </a:xfrm>
        </p:spPr>
        <p:txBody>
          <a:bodyPr/>
          <a:lstStyle/>
          <a:p>
            <a:r>
              <a:rPr lang="zh-TW" altLang="en-US" smtClean="0"/>
              <a:t>按一下以編輯母片標題樣式</a:t>
            </a:r>
            <a:endParaRPr lang="en-US" dirty="0"/>
          </a:p>
        </p:txBody>
      </p:sp>
      <p:sp>
        <p:nvSpPr>
          <p:cNvPr id="3" name="Date Placeholder 2"/>
          <p:cNvSpPr>
            <a:spLocks noGrp="1"/>
          </p:cNvSpPr>
          <p:nvPr>
            <p:ph type="dt" sz="half" idx="10"/>
          </p:nvPr>
        </p:nvSpPr>
        <p:spPr/>
        <p:txBody>
          <a:bodyPr/>
          <a:lstStyle/>
          <a:p>
            <a:fld id="{A8D8B2DE-F6D5-4F34-8B8A-78B8DB6B1C92}" type="datetimeFigureOut">
              <a:rPr lang="zh-TW" altLang="en-US" smtClean="0"/>
              <a:t>2018/12/6</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1A87DAF1-95FF-4702-AD86-20F34FA6946B}" type="slidenum">
              <a:rPr lang="zh-TW" altLang="en-US" smtClean="0"/>
              <a:t>‹#›</a:t>
            </a:fld>
            <a:endParaRPr lang="zh-TW" altLang="en-US"/>
          </a:p>
        </p:txBody>
      </p:sp>
    </p:spTree>
    <p:extLst>
      <p:ext uri="{BB962C8B-B14F-4D97-AF65-F5344CB8AC3E}">
        <p14:creationId xmlns:p14="http://schemas.microsoft.com/office/powerpoint/2010/main" val="30119533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D8B2DE-F6D5-4F34-8B8A-78B8DB6B1C92}" type="datetimeFigureOut">
              <a:rPr lang="zh-TW" altLang="en-US" smtClean="0"/>
              <a:t>2018/12/6</a:t>
            </a:fld>
            <a:endParaRPr lang="zh-TW" altLang="en-US"/>
          </a:p>
        </p:txBody>
      </p:sp>
      <p:sp>
        <p:nvSpPr>
          <p:cNvPr id="3" name="Footer Placeholder 2"/>
          <p:cNvSpPr>
            <a:spLocks noGrp="1"/>
          </p:cNvSpPr>
          <p:nvPr>
            <p:ph type="ftr" sz="quarter" idx="11"/>
          </p:nvPr>
        </p:nvSpPr>
        <p:spPr/>
        <p:txBody>
          <a:bodyPr/>
          <a:lstStyle/>
          <a:p>
            <a:endParaRPr lang="zh-TW" altLang="en-US"/>
          </a:p>
        </p:txBody>
      </p:sp>
      <p:sp>
        <p:nvSpPr>
          <p:cNvPr id="4" name="Slide Number Placeholder 3"/>
          <p:cNvSpPr>
            <a:spLocks noGrp="1"/>
          </p:cNvSpPr>
          <p:nvPr>
            <p:ph type="sldNum" sz="quarter" idx="12"/>
          </p:nvPr>
        </p:nvSpPr>
        <p:spPr/>
        <p:txBody>
          <a:bodyPr/>
          <a:lstStyle/>
          <a:p>
            <a:fld id="{1A87DAF1-95FF-4702-AD86-20F34FA6946B}" type="slidenum">
              <a:rPr lang="zh-TW" altLang="en-US" smtClean="0"/>
              <a:t>‹#›</a:t>
            </a:fld>
            <a:endParaRPr lang="zh-TW" altLang="en-US"/>
          </a:p>
        </p:txBody>
      </p:sp>
    </p:spTree>
    <p:extLst>
      <p:ext uri="{BB962C8B-B14F-4D97-AF65-F5344CB8AC3E}">
        <p14:creationId xmlns:p14="http://schemas.microsoft.com/office/powerpoint/2010/main" val="39732937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355176" y="1651933"/>
            <a:ext cx="1625669" cy="1409272"/>
          </a:xfrm>
        </p:spPr>
        <p:txBody>
          <a:bodyPr anchor="b">
            <a:normAutofit/>
          </a:bodyPr>
          <a:lstStyle>
            <a:lvl1pPr>
              <a:defRPr sz="1165"/>
            </a:lvl1pPr>
          </a:lstStyle>
          <a:p>
            <a:r>
              <a:rPr lang="zh-TW" altLang="en-US" smtClean="0"/>
              <a:t>按一下以編輯母片標題樣式</a:t>
            </a:r>
            <a:endParaRPr lang="en-US" dirty="0"/>
          </a:p>
        </p:txBody>
      </p:sp>
      <p:sp>
        <p:nvSpPr>
          <p:cNvPr id="3" name="Content Placeholder 2"/>
          <p:cNvSpPr>
            <a:spLocks noGrp="1"/>
          </p:cNvSpPr>
          <p:nvPr>
            <p:ph idx="1"/>
          </p:nvPr>
        </p:nvSpPr>
        <p:spPr>
          <a:xfrm>
            <a:off x="2080764" y="567610"/>
            <a:ext cx="1972837" cy="6091873"/>
          </a:xfrm>
        </p:spPr>
        <p:txBody>
          <a:bodyPr>
            <a:normAutofit/>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Text Placeholder 3"/>
          <p:cNvSpPr>
            <a:spLocks noGrp="1"/>
          </p:cNvSpPr>
          <p:nvPr>
            <p:ph type="body" sz="half" idx="2"/>
          </p:nvPr>
        </p:nvSpPr>
        <p:spPr>
          <a:xfrm>
            <a:off x="355176" y="3061205"/>
            <a:ext cx="1625669" cy="2848876"/>
          </a:xfrm>
        </p:spPr>
        <p:txBody>
          <a:bodyPr>
            <a:normAutofit/>
          </a:bodyPr>
          <a:lstStyle>
            <a:lvl1pPr marL="0" indent="0">
              <a:buNone/>
              <a:defRPr sz="816"/>
            </a:lvl1pPr>
            <a:lvl2pPr marL="199774" indent="0">
              <a:buNone/>
              <a:defRPr sz="612"/>
            </a:lvl2pPr>
            <a:lvl3pPr marL="399547" indent="0">
              <a:buNone/>
              <a:defRPr sz="524"/>
            </a:lvl3pPr>
            <a:lvl4pPr marL="599321" indent="0">
              <a:buNone/>
              <a:defRPr sz="437"/>
            </a:lvl4pPr>
            <a:lvl5pPr marL="799094" indent="0">
              <a:buNone/>
              <a:defRPr sz="437"/>
            </a:lvl5pPr>
            <a:lvl6pPr marL="998868" indent="0">
              <a:buNone/>
              <a:defRPr sz="437"/>
            </a:lvl6pPr>
            <a:lvl7pPr marL="1198641" indent="0">
              <a:buNone/>
              <a:defRPr sz="437"/>
            </a:lvl7pPr>
            <a:lvl8pPr marL="1398415" indent="0">
              <a:buNone/>
              <a:defRPr sz="437"/>
            </a:lvl8pPr>
            <a:lvl9pPr marL="1598188" indent="0">
              <a:buNone/>
              <a:defRPr sz="437"/>
            </a:lvl9pPr>
          </a:lstStyle>
          <a:p>
            <a:pPr lvl="0"/>
            <a:r>
              <a:rPr lang="zh-TW" altLang="en-US" smtClean="0"/>
              <a:t>編輯母片文字樣式</a:t>
            </a:r>
          </a:p>
        </p:txBody>
      </p:sp>
      <p:sp>
        <p:nvSpPr>
          <p:cNvPr id="5" name="Date Placeholder 4"/>
          <p:cNvSpPr>
            <a:spLocks noGrp="1"/>
          </p:cNvSpPr>
          <p:nvPr>
            <p:ph type="dt" sz="half" idx="10"/>
          </p:nvPr>
        </p:nvSpPr>
        <p:spPr/>
        <p:txBody>
          <a:bodyPr/>
          <a:lstStyle/>
          <a:p>
            <a:fld id="{A8D8B2DE-F6D5-4F34-8B8A-78B8DB6B1C92}" type="datetimeFigureOut">
              <a:rPr lang="zh-TW" altLang="en-US" smtClean="0"/>
              <a:t>2018/12/6</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1A87DAF1-95FF-4702-AD86-20F34FA6946B}" type="slidenum">
              <a:rPr lang="zh-TW" altLang="en-US" smtClean="0"/>
              <a:t>‹#›</a:t>
            </a:fld>
            <a:endParaRPr lang="zh-TW" altLang="en-US"/>
          </a:p>
        </p:txBody>
      </p:sp>
    </p:spTree>
    <p:extLst>
      <p:ext uri="{BB962C8B-B14F-4D97-AF65-F5344CB8AC3E}">
        <p14:creationId xmlns:p14="http://schemas.microsoft.com/office/powerpoint/2010/main" val="24592344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355176" y="5291772"/>
            <a:ext cx="3698425" cy="624724"/>
          </a:xfrm>
        </p:spPr>
        <p:txBody>
          <a:bodyPr anchor="b">
            <a:normAutofit/>
          </a:bodyPr>
          <a:lstStyle>
            <a:lvl1pPr algn="l">
              <a:defRPr sz="1398" b="0"/>
            </a:lvl1pPr>
          </a:lstStyle>
          <a:p>
            <a:r>
              <a:rPr lang="zh-TW" altLang="en-US" smtClean="0"/>
              <a:t>按一下以編輯母片標題樣式</a:t>
            </a:r>
            <a:endParaRPr lang="en-US" dirty="0"/>
          </a:p>
        </p:txBody>
      </p:sp>
      <p:sp>
        <p:nvSpPr>
          <p:cNvPr id="3" name="Picture Placeholder 2"/>
          <p:cNvSpPr>
            <a:spLocks noGrp="1" noChangeAspect="1"/>
          </p:cNvSpPr>
          <p:nvPr>
            <p:ph type="pic" idx="1"/>
          </p:nvPr>
        </p:nvSpPr>
        <p:spPr>
          <a:xfrm>
            <a:off x="355176" y="671971"/>
            <a:ext cx="3698425" cy="4239192"/>
          </a:xfrm>
        </p:spPr>
        <p:txBody>
          <a:bodyPr anchor="t">
            <a:normAutofit/>
          </a:bodyPr>
          <a:lstStyle>
            <a:lvl1pPr marL="0" indent="0" algn="ctr">
              <a:buNone/>
              <a:defRPr sz="932"/>
            </a:lvl1pPr>
            <a:lvl2pPr marL="266365" indent="0">
              <a:buNone/>
              <a:defRPr sz="932"/>
            </a:lvl2pPr>
            <a:lvl3pPr marL="532729" indent="0">
              <a:buNone/>
              <a:defRPr sz="932"/>
            </a:lvl3pPr>
            <a:lvl4pPr marL="799094" indent="0">
              <a:buNone/>
              <a:defRPr sz="932"/>
            </a:lvl4pPr>
            <a:lvl5pPr marL="1065459" indent="0">
              <a:buNone/>
              <a:defRPr sz="932"/>
            </a:lvl5pPr>
            <a:lvl6pPr marL="1331824" indent="0">
              <a:buNone/>
              <a:defRPr sz="932"/>
            </a:lvl6pPr>
            <a:lvl7pPr marL="1598188" indent="0">
              <a:buNone/>
              <a:defRPr sz="932"/>
            </a:lvl7pPr>
            <a:lvl8pPr marL="1864553" indent="0">
              <a:buNone/>
              <a:defRPr sz="932"/>
            </a:lvl8pPr>
            <a:lvl9pPr marL="2130918" indent="0">
              <a:buNone/>
              <a:defRPr sz="932"/>
            </a:lvl9pPr>
          </a:lstStyle>
          <a:p>
            <a:r>
              <a:rPr lang="zh-TW" altLang="en-US" smtClean="0"/>
              <a:t>按一下圖示以新增圖片</a:t>
            </a:r>
            <a:endParaRPr lang="en-US" dirty="0"/>
          </a:p>
        </p:txBody>
      </p:sp>
      <p:sp>
        <p:nvSpPr>
          <p:cNvPr id="4" name="Text Placeholder 3"/>
          <p:cNvSpPr>
            <a:spLocks noGrp="1"/>
          </p:cNvSpPr>
          <p:nvPr>
            <p:ph type="body" sz="half" idx="2"/>
          </p:nvPr>
        </p:nvSpPr>
        <p:spPr>
          <a:xfrm>
            <a:off x="355176" y="5916496"/>
            <a:ext cx="3698425" cy="742987"/>
          </a:xfrm>
        </p:spPr>
        <p:txBody>
          <a:bodyPr>
            <a:normAutofit/>
          </a:bodyPr>
          <a:lstStyle>
            <a:lvl1pPr marL="0" indent="0">
              <a:buNone/>
              <a:defRPr sz="699"/>
            </a:lvl1pPr>
            <a:lvl2pPr marL="266365" indent="0">
              <a:buNone/>
              <a:defRPr sz="699"/>
            </a:lvl2pPr>
            <a:lvl3pPr marL="532729" indent="0">
              <a:buNone/>
              <a:defRPr sz="583"/>
            </a:lvl3pPr>
            <a:lvl4pPr marL="799094" indent="0">
              <a:buNone/>
              <a:defRPr sz="524"/>
            </a:lvl4pPr>
            <a:lvl5pPr marL="1065459" indent="0">
              <a:buNone/>
              <a:defRPr sz="524"/>
            </a:lvl5pPr>
            <a:lvl6pPr marL="1331824" indent="0">
              <a:buNone/>
              <a:defRPr sz="524"/>
            </a:lvl6pPr>
            <a:lvl7pPr marL="1598188" indent="0">
              <a:buNone/>
              <a:defRPr sz="524"/>
            </a:lvl7pPr>
            <a:lvl8pPr marL="1864553" indent="0">
              <a:buNone/>
              <a:defRPr sz="524"/>
            </a:lvl8pPr>
            <a:lvl9pPr marL="2130918" indent="0">
              <a:buNone/>
              <a:defRPr sz="524"/>
            </a:lvl9pPr>
          </a:lstStyle>
          <a:p>
            <a:pPr lvl="0"/>
            <a:r>
              <a:rPr lang="zh-TW" altLang="en-US" smtClean="0"/>
              <a:t>編輯母片文字樣式</a:t>
            </a:r>
          </a:p>
        </p:txBody>
      </p:sp>
      <p:sp>
        <p:nvSpPr>
          <p:cNvPr id="5" name="Date Placeholder 4"/>
          <p:cNvSpPr>
            <a:spLocks noGrp="1"/>
          </p:cNvSpPr>
          <p:nvPr>
            <p:ph type="dt" sz="half" idx="10"/>
          </p:nvPr>
        </p:nvSpPr>
        <p:spPr/>
        <p:txBody>
          <a:bodyPr/>
          <a:lstStyle/>
          <a:p>
            <a:fld id="{A8D8B2DE-F6D5-4F34-8B8A-78B8DB6B1C92}" type="datetimeFigureOut">
              <a:rPr lang="zh-TW" altLang="en-US" smtClean="0"/>
              <a:t>2018/12/6</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1A87DAF1-95FF-4702-AD86-20F34FA6946B}" type="slidenum">
              <a:rPr lang="zh-TW" altLang="en-US" smtClean="0"/>
              <a:t>‹#›</a:t>
            </a:fld>
            <a:endParaRPr lang="zh-TW" altLang="en-US"/>
          </a:p>
        </p:txBody>
      </p:sp>
    </p:spTree>
    <p:extLst>
      <p:ext uri="{BB962C8B-B14F-4D97-AF65-F5344CB8AC3E}">
        <p14:creationId xmlns:p14="http://schemas.microsoft.com/office/powerpoint/2010/main" val="17312379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4933" y="-9334"/>
            <a:ext cx="5342685" cy="7578343"/>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355177" y="671971"/>
            <a:ext cx="3698424" cy="1455937"/>
          </a:xfrm>
          <a:prstGeom prst="rect">
            <a:avLst/>
          </a:prstGeom>
        </p:spPr>
        <p:txBody>
          <a:bodyPr vert="horz" lIns="91440" tIns="45720" rIns="91440" bIns="45720" rtlCol="0" anchor="t">
            <a:normAutofit/>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355176" y="2381651"/>
            <a:ext cx="3698425" cy="4277834"/>
          </a:xfrm>
          <a:prstGeom prst="rect">
            <a:avLst/>
          </a:prstGeom>
        </p:spPr>
        <p:txBody>
          <a:bodyPr vert="horz" lIns="91440" tIns="45720" rIns="91440" bIns="45720" rtlCol="0">
            <a:normAutofit/>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2"/>
          </p:nvPr>
        </p:nvSpPr>
        <p:spPr>
          <a:xfrm>
            <a:off x="3149313" y="6659484"/>
            <a:ext cx="398602" cy="402483"/>
          </a:xfrm>
          <a:prstGeom prst="rect">
            <a:avLst/>
          </a:prstGeom>
        </p:spPr>
        <p:txBody>
          <a:bodyPr vert="horz" lIns="91440" tIns="45720" rIns="91440" bIns="45720" rtlCol="0" anchor="ctr"/>
          <a:lstStyle>
            <a:lvl1pPr algn="r">
              <a:defRPr sz="524">
                <a:solidFill>
                  <a:schemeClr val="tx1">
                    <a:tint val="75000"/>
                  </a:schemeClr>
                </a:solidFill>
              </a:defRPr>
            </a:lvl1pPr>
          </a:lstStyle>
          <a:p>
            <a:fld id="{A8D8B2DE-F6D5-4F34-8B8A-78B8DB6B1C92}" type="datetimeFigureOut">
              <a:rPr lang="zh-TW" altLang="en-US" smtClean="0"/>
              <a:t>2018/12/6</a:t>
            </a:fld>
            <a:endParaRPr lang="zh-TW" altLang="en-US"/>
          </a:p>
        </p:txBody>
      </p:sp>
      <p:sp>
        <p:nvSpPr>
          <p:cNvPr id="5" name="Footer Placeholder 4"/>
          <p:cNvSpPr>
            <a:spLocks noGrp="1"/>
          </p:cNvSpPr>
          <p:nvPr>
            <p:ph type="ftr" sz="quarter" idx="3"/>
          </p:nvPr>
        </p:nvSpPr>
        <p:spPr>
          <a:xfrm>
            <a:off x="355176" y="6659484"/>
            <a:ext cx="2693524" cy="402483"/>
          </a:xfrm>
          <a:prstGeom prst="rect">
            <a:avLst/>
          </a:prstGeom>
        </p:spPr>
        <p:txBody>
          <a:bodyPr vert="horz" lIns="91440" tIns="45720" rIns="91440" bIns="45720" rtlCol="0" anchor="ctr"/>
          <a:lstStyle>
            <a:lvl1pPr algn="l">
              <a:defRPr sz="524">
                <a:solidFill>
                  <a:schemeClr val="tx1">
                    <a:tint val="75000"/>
                  </a:schemeClr>
                </a:solidFill>
              </a:defRPr>
            </a:lvl1pPr>
          </a:lstStyle>
          <a:p>
            <a:endParaRPr lang="zh-TW" altLang="en-US"/>
          </a:p>
        </p:txBody>
      </p:sp>
      <p:sp>
        <p:nvSpPr>
          <p:cNvPr id="6" name="Slide Number Placeholder 5"/>
          <p:cNvSpPr>
            <a:spLocks noGrp="1"/>
          </p:cNvSpPr>
          <p:nvPr>
            <p:ph type="sldNum" sz="quarter" idx="4"/>
          </p:nvPr>
        </p:nvSpPr>
        <p:spPr>
          <a:xfrm>
            <a:off x="3754919" y="6659484"/>
            <a:ext cx="298683" cy="402483"/>
          </a:xfrm>
          <a:prstGeom prst="rect">
            <a:avLst/>
          </a:prstGeom>
        </p:spPr>
        <p:txBody>
          <a:bodyPr vert="horz" lIns="91440" tIns="45720" rIns="91440" bIns="45720" rtlCol="0" anchor="ctr"/>
          <a:lstStyle>
            <a:lvl1pPr algn="r">
              <a:defRPr sz="524">
                <a:solidFill>
                  <a:schemeClr val="accent1"/>
                </a:solidFill>
              </a:defRPr>
            </a:lvl1pPr>
          </a:lstStyle>
          <a:p>
            <a:fld id="{1A87DAF1-95FF-4702-AD86-20F34FA6946B}" type="slidenum">
              <a:rPr lang="zh-TW" altLang="en-US" smtClean="0"/>
              <a:t>‹#›</a:t>
            </a:fld>
            <a:endParaRPr lang="zh-TW" altLang="en-US"/>
          </a:p>
        </p:txBody>
      </p:sp>
    </p:spTree>
    <p:extLst>
      <p:ext uri="{BB962C8B-B14F-4D97-AF65-F5344CB8AC3E}">
        <p14:creationId xmlns:p14="http://schemas.microsoft.com/office/powerpoint/2010/main" val="2010986376"/>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 id="2147483797" r:id="rId12"/>
    <p:sldLayoutId id="2147483798" r:id="rId13"/>
    <p:sldLayoutId id="2147483799" r:id="rId14"/>
    <p:sldLayoutId id="2147483800" r:id="rId15"/>
    <p:sldLayoutId id="2147483801" r:id="rId16"/>
  </p:sldLayoutIdLst>
  <p:txStyles>
    <p:titleStyle>
      <a:lvl1pPr algn="l" defTabSz="266365" rtl="0" eaLnBrk="1" latinLnBrk="0" hangingPunct="1">
        <a:spcBef>
          <a:spcPct val="0"/>
        </a:spcBef>
        <a:buNone/>
        <a:defRPr sz="2097"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99774" indent="-199774" algn="l" defTabSz="266365" rtl="0" eaLnBrk="1" latinLnBrk="0" hangingPunct="1">
        <a:spcBef>
          <a:spcPts val="583"/>
        </a:spcBef>
        <a:spcAft>
          <a:spcPts val="0"/>
        </a:spcAft>
        <a:buClr>
          <a:schemeClr val="accent1"/>
        </a:buClr>
        <a:buSzPct val="80000"/>
        <a:buFont typeface="Wingdings 3" charset="2"/>
        <a:buChar char=""/>
        <a:defRPr sz="1049" kern="1200">
          <a:solidFill>
            <a:schemeClr val="tx1">
              <a:lumMod val="75000"/>
              <a:lumOff val="25000"/>
            </a:schemeClr>
          </a:solidFill>
          <a:latin typeface="+mn-lt"/>
          <a:ea typeface="+mn-ea"/>
          <a:cs typeface="+mn-cs"/>
        </a:defRPr>
      </a:lvl1pPr>
      <a:lvl2pPr marL="432843" indent="-166478" algn="l" defTabSz="266365" rtl="0" eaLnBrk="1" latinLnBrk="0" hangingPunct="1">
        <a:spcBef>
          <a:spcPts val="583"/>
        </a:spcBef>
        <a:spcAft>
          <a:spcPts val="0"/>
        </a:spcAft>
        <a:buClr>
          <a:schemeClr val="accent1"/>
        </a:buClr>
        <a:buSzPct val="80000"/>
        <a:buFont typeface="Wingdings 3" charset="2"/>
        <a:buChar char=""/>
        <a:defRPr sz="932" kern="1200">
          <a:solidFill>
            <a:schemeClr val="tx1">
              <a:lumMod val="75000"/>
              <a:lumOff val="25000"/>
            </a:schemeClr>
          </a:solidFill>
          <a:latin typeface="+mn-lt"/>
          <a:ea typeface="+mn-ea"/>
          <a:cs typeface="+mn-cs"/>
        </a:defRPr>
      </a:lvl2pPr>
      <a:lvl3pPr marL="665912" indent="-133182" algn="l" defTabSz="266365" rtl="0" eaLnBrk="1" latinLnBrk="0" hangingPunct="1">
        <a:spcBef>
          <a:spcPts val="583"/>
        </a:spcBef>
        <a:spcAft>
          <a:spcPts val="0"/>
        </a:spcAft>
        <a:buClr>
          <a:schemeClr val="accent1"/>
        </a:buClr>
        <a:buSzPct val="80000"/>
        <a:buFont typeface="Wingdings 3" charset="2"/>
        <a:buChar char=""/>
        <a:defRPr sz="816" kern="1200">
          <a:solidFill>
            <a:schemeClr val="tx1">
              <a:lumMod val="75000"/>
              <a:lumOff val="25000"/>
            </a:schemeClr>
          </a:solidFill>
          <a:latin typeface="+mn-lt"/>
          <a:ea typeface="+mn-ea"/>
          <a:cs typeface="+mn-cs"/>
        </a:defRPr>
      </a:lvl3pPr>
      <a:lvl4pPr marL="932277" indent="-133182" algn="l" defTabSz="266365" rtl="0" eaLnBrk="1" latinLnBrk="0" hangingPunct="1">
        <a:spcBef>
          <a:spcPts val="583"/>
        </a:spcBef>
        <a:spcAft>
          <a:spcPts val="0"/>
        </a:spcAft>
        <a:buClr>
          <a:schemeClr val="accent1"/>
        </a:buClr>
        <a:buSzPct val="80000"/>
        <a:buFont typeface="Wingdings 3" charset="2"/>
        <a:buChar char=""/>
        <a:defRPr sz="699" kern="1200">
          <a:solidFill>
            <a:schemeClr val="tx1">
              <a:lumMod val="75000"/>
              <a:lumOff val="25000"/>
            </a:schemeClr>
          </a:solidFill>
          <a:latin typeface="+mn-lt"/>
          <a:ea typeface="+mn-ea"/>
          <a:cs typeface="+mn-cs"/>
        </a:defRPr>
      </a:lvl4pPr>
      <a:lvl5pPr marL="1198641" indent="-133182" algn="l" defTabSz="266365" rtl="0" eaLnBrk="1" latinLnBrk="0" hangingPunct="1">
        <a:spcBef>
          <a:spcPts val="583"/>
        </a:spcBef>
        <a:spcAft>
          <a:spcPts val="0"/>
        </a:spcAft>
        <a:buClr>
          <a:schemeClr val="accent1"/>
        </a:buClr>
        <a:buSzPct val="80000"/>
        <a:buFont typeface="Wingdings 3" charset="2"/>
        <a:buChar char=""/>
        <a:defRPr sz="699" kern="1200">
          <a:solidFill>
            <a:schemeClr val="tx1">
              <a:lumMod val="75000"/>
              <a:lumOff val="25000"/>
            </a:schemeClr>
          </a:solidFill>
          <a:latin typeface="+mn-lt"/>
          <a:ea typeface="+mn-ea"/>
          <a:cs typeface="+mn-cs"/>
        </a:defRPr>
      </a:lvl5pPr>
      <a:lvl6pPr marL="1465006" indent="-133182" algn="l" defTabSz="266365" rtl="0" eaLnBrk="1" latinLnBrk="0" hangingPunct="1">
        <a:spcBef>
          <a:spcPts val="583"/>
        </a:spcBef>
        <a:spcAft>
          <a:spcPts val="0"/>
        </a:spcAft>
        <a:buClr>
          <a:schemeClr val="accent1"/>
        </a:buClr>
        <a:buSzPct val="80000"/>
        <a:buFont typeface="Wingdings 3" charset="2"/>
        <a:buChar char=""/>
        <a:defRPr sz="699" kern="1200">
          <a:solidFill>
            <a:schemeClr val="tx1">
              <a:lumMod val="75000"/>
              <a:lumOff val="25000"/>
            </a:schemeClr>
          </a:solidFill>
          <a:latin typeface="+mn-lt"/>
          <a:ea typeface="+mn-ea"/>
          <a:cs typeface="+mn-cs"/>
        </a:defRPr>
      </a:lvl6pPr>
      <a:lvl7pPr marL="1731371" indent="-133182" algn="l" defTabSz="266365" rtl="0" eaLnBrk="1" latinLnBrk="0" hangingPunct="1">
        <a:spcBef>
          <a:spcPts val="583"/>
        </a:spcBef>
        <a:spcAft>
          <a:spcPts val="0"/>
        </a:spcAft>
        <a:buClr>
          <a:schemeClr val="accent1"/>
        </a:buClr>
        <a:buSzPct val="80000"/>
        <a:buFont typeface="Wingdings 3" charset="2"/>
        <a:buChar char=""/>
        <a:defRPr sz="699" kern="1200">
          <a:solidFill>
            <a:schemeClr val="tx1">
              <a:lumMod val="75000"/>
              <a:lumOff val="25000"/>
            </a:schemeClr>
          </a:solidFill>
          <a:latin typeface="+mn-lt"/>
          <a:ea typeface="+mn-ea"/>
          <a:cs typeface="+mn-cs"/>
        </a:defRPr>
      </a:lvl7pPr>
      <a:lvl8pPr marL="1997735" indent="-133182" algn="l" defTabSz="266365" rtl="0" eaLnBrk="1" latinLnBrk="0" hangingPunct="1">
        <a:spcBef>
          <a:spcPts val="583"/>
        </a:spcBef>
        <a:spcAft>
          <a:spcPts val="0"/>
        </a:spcAft>
        <a:buClr>
          <a:schemeClr val="accent1"/>
        </a:buClr>
        <a:buSzPct val="80000"/>
        <a:buFont typeface="Wingdings 3" charset="2"/>
        <a:buChar char=""/>
        <a:defRPr sz="699" kern="1200">
          <a:solidFill>
            <a:schemeClr val="tx1">
              <a:lumMod val="75000"/>
              <a:lumOff val="25000"/>
            </a:schemeClr>
          </a:solidFill>
          <a:latin typeface="+mn-lt"/>
          <a:ea typeface="+mn-ea"/>
          <a:cs typeface="+mn-cs"/>
        </a:defRPr>
      </a:lvl8pPr>
      <a:lvl9pPr marL="2264100" indent="-133182" algn="l" defTabSz="266365" rtl="0" eaLnBrk="1" latinLnBrk="0" hangingPunct="1">
        <a:spcBef>
          <a:spcPts val="583"/>
        </a:spcBef>
        <a:spcAft>
          <a:spcPts val="0"/>
        </a:spcAft>
        <a:buClr>
          <a:schemeClr val="accent1"/>
        </a:buClr>
        <a:buSzPct val="80000"/>
        <a:buFont typeface="Wingdings 3" charset="2"/>
        <a:buChar char=""/>
        <a:defRPr sz="699" kern="1200">
          <a:solidFill>
            <a:schemeClr val="tx1">
              <a:lumMod val="75000"/>
              <a:lumOff val="25000"/>
            </a:schemeClr>
          </a:solidFill>
          <a:latin typeface="+mn-lt"/>
          <a:ea typeface="+mn-ea"/>
          <a:cs typeface="+mn-cs"/>
        </a:defRPr>
      </a:lvl9pPr>
    </p:bodyStyle>
    <p:otherStyle>
      <a:defPPr>
        <a:defRPr lang="en-US"/>
      </a:defPPr>
      <a:lvl1pPr marL="0" algn="l" defTabSz="266365" rtl="0" eaLnBrk="1" latinLnBrk="0" hangingPunct="1">
        <a:defRPr sz="1049" kern="1200">
          <a:solidFill>
            <a:schemeClr val="tx1"/>
          </a:solidFill>
          <a:latin typeface="+mn-lt"/>
          <a:ea typeface="+mn-ea"/>
          <a:cs typeface="+mn-cs"/>
        </a:defRPr>
      </a:lvl1pPr>
      <a:lvl2pPr marL="266365" algn="l" defTabSz="266365" rtl="0" eaLnBrk="1" latinLnBrk="0" hangingPunct="1">
        <a:defRPr sz="1049" kern="1200">
          <a:solidFill>
            <a:schemeClr val="tx1"/>
          </a:solidFill>
          <a:latin typeface="+mn-lt"/>
          <a:ea typeface="+mn-ea"/>
          <a:cs typeface="+mn-cs"/>
        </a:defRPr>
      </a:lvl2pPr>
      <a:lvl3pPr marL="532729" algn="l" defTabSz="266365" rtl="0" eaLnBrk="1" latinLnBrk="0" hangingPunct="1">
        <a:defRPr sz="1049" kern="1200">
          <a:solidFill>
            <a:schemeClr val="tx1"/>
          </a:solidFill>
          <a:latin typeface="+mn-lt"/>
          <a:ea typeface="+mn-ea"/>
          <a:cs typeface="+mn-cs"/>
        </a:defRPr>
      </a:lvl3pPr>
      <a:lvl4pPr marL="799094" algn="l" defTabSz="266365" rtl="0" eaLnBrk="1" latinLnBrk="0" hangingPunct="1">
        <a:defRPr sz="1049" kern="1200">
          <a:solidFill>
            <a:schemeClr val="tx1"/>
          </a:solidFill>
          <a:latin typeface="+mn-lt"/>
          <a:ea typeface="+mn-ea"/>
          <a:cs typeface="+mn-cs"/>
        </a:defRPr>
      </a:lvl4pPr>
      <a:lvl5pPr marL="1065459" algn="l" defTabSz="266365" rtl="0" eaLnBrk="1" latinLnBrk="0" hangingPunct="1">
        <a:defRPr sz="1049" kern="1200">
          <a:solidFill>
            <a:schemeClr val="tx1"/>
          </a:solidFill>
          <a:latin typeface="+mn-lt"/>
          <a:ea typeface="+mn-ea"/>
          <a:cs typeface="+mn-cs"/>
        </a:defRPr>
      </a:lvl5pPr>
      <a:lvl6pPr marL="1331824" algn="l" defTabSz="266365" rtl="0" eaLnBrk="1" latinLnBrk="0" hangingPunct="1">
        <a:defRPr sz="1049" kern="1200">
          <a:solidFill>
            <a:schemeClr val="tx1"/>
          </a:solidFill>
          <a:latin typeface="+mn-lt"/>
          <a:ea typeface="+mn-ea"/>
          <a:cs typeface="+mn-cs"/>
        </a:defRPr>
      </a:lvl6pPr>
      <a:lvl7pPr marL="1598188" algn="l" defTabSz="266365" rtl="0" eaLnBrk="1" latinLnBrk="0" hangingPunct="1">
        <a:defRPr sz="1049" kern="1200">
          <a:solidFill>
            <a:schemeClr val="tx1"/>
          </a:solidFill>
          <a:latin typeface="+mn-lt"/>
          <a:ea typeface="+mn-ea"/>
          <a:cs typeface="+mn-cs"/>
        </a:defRPr>
      </a:lvl7pPr>
      <a:lvl8pPr marL="1864553" algn="l" defTabSz="266365" rtl="0" eaLnBrk="1" latinLnBrk="0" hangingPunct="1">
        <a:defRPr sz="1049" kern="1200">
          <a:solidFill>
            <a:schemeClr val="tx1"/>
          </a:solidFill>
          <a:latin typeface="+mn-lt"/>
          <a:ea typeface="+mn-ea"/>
          <a:cs typeface="+mn-cs"/>
        </a:defRPr>
      </a:lvl8pPr>
      <a:lvl9pPr marL="2130918" algn="l" defTabSz="266365" rtl="0" eaLnBrk="1" latinLnBrk="0" hangingPunct="1">
        <a:defRPr sz="104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microsoft.com/office/2007/relationships/hdphoto" Target="../media/hdphoto2.wdp"/><Relationship Id="rId5" Type="http://schemas.openxmlformats.org/officeDocument/2006/relationships/image" Target="../media/image4.png"/><Relationship Id="rId10" Type="http://schemas.openxmlformats.org/officeDocument/2006/relationships/image" Target="../media/image8.png"/><Relationship Id="rId4" Type="http://schemas.openxmlformats.org/officeDocument/2006/relationships/image" Target="../media/image3.pn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10.png"/><Relationship Id="rId7" Type="http://schemas.openxmlformats.org/officeDocument/2006/relationships/image" Target="../media/image13.jpe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microsoft.com/office/2007/relationships/hdphoto" Target="../media/hdphoto3.wdp"/></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7.png"/><Relationship Id="rId4" Type="http://schemas.microsoft.com/office/2007/relationships/hdphoto" Target="../media/hdphoto4.wdp"/></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a:blip r:embed="rId2"/>
          <a:stretch>
            <a:fillRect/>
          </a:stretch>
        </p:blipFill>
        <p:spPr>
          <a:xfrm>
            <a:off x="1404445" y="4190389"/>
            <a:ext cx="3622072" cy="218281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2" name="標題 1"/>
          <p:cNvSpPr>
            <a:spLocks noGrp="1"/>
          </p:cNvSpPr>
          <p:nvPr>
            <p:ph type="ctrTitle"/>
          </p:nvPr>
        </p:nvSpPr>
        <p:spPr>
          <a:xfrm>
            <a:off x="301379" y="196939"/>
            <a:ext cx="4650995" cy="1072598"/>
          </a:xfrm>
        </p:spPr>
        <p:txBody>
          <a:bodyPr/>
          <a:lstStyle/>
          <a:p>
            <a:r>
              <a:rPr lang="zh-TW" altLang="en-US" dirty="0" smtClean="0">
                <a:solidFill>
                  <a:srgbClr val="002060"/>
                </a:solidFill>
                <a:latin typeface="Adobe 繁黑體 Std B" panose="020B0700000000000000" pitchFamily="34" charset="-120"/>
                <a:ea typeface="Adobe 繁黑體 Std B" panose="020B0700000000000000" pitchFamily="34" charset="-120"/>
              </a:rPr>
              <a:t>國防部</a:t>
            </a:r>
            <a:r>
              <a:rPr lang="en-US" altLang="zh-TW" dirty="0" smtClean="0">
                <a:solidFill>
                  <a:srgbClr val="002060"/>
                </a:solidFill>
                <a:latin typeface="Wide Latin" panose="020A0A07050505020404" pitchFamily="18" charset="0"/>
                <a:ea typeface="標楷體" panose="03000509000000000000" pitchFamily="65" charset="-120"/>
              </a:rPr>
              <a:t>ROTC</a:t>
            </a:r>
            <a:r>
              <a:rPr lang="zh-TW" altLang="en-US" dirty="0" smtClean="0">
                <a:solidFill>
                  <a:srgbClr val="002060"/>
                </a:solidFill>
                <a:latin typeface="Adobe 繁黑體 Std B" panose="020B0700000000000000" pitchFamily="34" charset="-120"/>
                <a:ea typeface="Adobe 繁黑體 Std B" panose="020B0700000000000000" pitchFamily="34" charset="-120"/>
              </a:rPr>
              <a:t>暨志</a:t>
            </a:r>
            <a:r>
              <a:rPr lang="zh-TW" altLang="en-US" dirty="0">
                <a:solidFill>
                  <a:srgbClr val="002060"/>
                </a:solidFill>
                <a:latin typeface="Adobe 繁黑體 Std B" panose="020B0700000000000000" pitchFamily="34" charset="-120"/>
                <a:ea typeface="Adobe 繁黑體 Std B" panose="020B0700000000000000" pitchFamily="34" charset="-120"/>
              </a:rPr>
              <a:t>願</a:t>
            </a:r>
            <a:r>
              <a:rPr lang="zh-TW" altLang="en-US" dirty="0" smtClean="0">
                <a:solidFill>
                  <a:srgbClr val="002060"/>
                </a:solidFill>
                <a:latin typeface="Adobe 繁黑體 Std B" panose="020B0700000000000000" pitchFamily="34" charset="-120"/>
                <a:ea typeface="Adobe 繁黑體 Std B" panose="020B0700000000000000" pitchFamily="34" charset="-120"/>
              </a:rPr>
              <a:t>役專業軍官介紹</a:t>
            </a:r>
            <a:endParaRPr lang="zh-TW" altLang="en-US" dirty="0">
              <a:solidFill>
                <a:srgbClr val="002060"/>
              </a:solidFill>
              <a:latin typeface="Adobe 繁黑體 Std B" panose="020B0700000000000000" pitchFamily="34" charset="-120"/>
              <a:ea typeface="Adobe 繁黑體 Std B" panose="020B0700000000000000" pitchFamily="34" charset="-120"/>
            </a:endParaRPr>
          </a:p>
        </p:txBody>
      </p:sp>
      <p:pic>
        <p:nvPicPr>
          <p:cNvPr id="11" name="圖片 10"/>
          <p:cNvPicPr>
            <a:picLocks noChangeAspect="1"/>
          </p:cNvPicPr>
          <p:nvPr/>
        </p:nvPicPr>
        <p:blipFill>
          <a:blip r:embed="rId3"/>
          <a:stretch>
            <a:fillRect/>
          </a:stretch>
        </p:blipFill>
        <p:spPr>
          <a:xfrm>
            <a:off x="48692" y="6371030"/>
            <a:ext cx="960449" cy="956002"/>
          </a:xfrm>
          <a:prstGeom prst="rect">
            <a:avLst/>
          </a:prstGeom>
        </p:spPr>
      </p:pic>
      <p:pic>
        <p:nvPicPr>
          <p:cNvPr id="12" name="圖片 11"/>
          <p:cNvPicPr>
            <a:picLocks noChangeAspect="1"/>
          </p:cNvPicPr>
          <p:nvPr/>
        </p:nvPicPr>
        <p:blipFill>
          <a:blip r:embed="rId4"/>
          <a:stretch>
            <a:fillRect/>
          </a:stretch>
        </p:blipFill>
        <p:spPr>
          <a:xfrm>
            <a:off x="1208815" y="6626678"/>
            <a:ext cx="2314391" cy="54153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6" name="圖片 5"/>
          <p:cNvPicPr>
            <a:picLocks noChangeAspect="1"/>
          </p:cNvPicPr>
          <p:nvPr/>
        </p:nvPicPr>
        <p:blipFill>
          <a:blip r:embed="rId5"/>
          <a:stretch>
            <a:fillRect/>
          </a:stretch>
        </p:blipFill>
        <p:spPr>
          <a:xfrm>
            <a:off x="2027263" y="1540745"/>
            <a:ext cx="2999254" cy="547075"/>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圖片 9"/>
          <p:cNvPicPr>
            <a:picLocks noChangeAspect="1"/>
          </p:cNvPicPr>
          <p:nvPr/>
        </p:nvPicPr>
        <p:blipFill>
          <a:blip r:embed="rId6"/>
          <a:stretch>
            <a:fillRect/>
          </a:stretch>
        </p:blipFill>
        <p:spPr>
          <a:xfrm>
            <a:off x="1983435" y="2408628"/>
            <a:ext cx="3043082" cy="53574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4" name="圖片 13"/>
          <p:cNvPicPr>
            <a:picLocks noChangeAspect="1"/>
          </p:cNvPicPr>
          <p:nvPr/>
        </p:nvPicPr>
        <p:blipFill>
          <a:blip r:embed="rId7">
            <a:extLst>
              <a:ext uri="{BEBA8EAE-BF5A-486C-A8C5-ECC9F3942E4B}">
                <a14:imgProps xmlns:a14="http://schemas.microsoft.com/office/drawing/2010/main">
                  <a14:imgLayer r:embed="rId8">
                    <a14:imgEffect>
                      <a14:colorTemperature colorTemp="7200"/>
                    </a14:imgEffect>
                    <a14:imgEffect>
                      <a14:brightnessContrast bright="20000" contrast="-40000"/>
                    </a14:imgEffect>
                  </a14:imgLayer>
                </a14:imgProps>
              </a:ext>
            </a:extLst>
          </a:blip>
          <a:stretch>
            <a:fillRect/>
          </a:stretch>
        </p:blipFill>
        <p:spPr>
          <a:xfrm>
            <a:off x="1989293" y="3274723"/>
            <a:ext cx="3091967" cy="644458"/>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6" name="圖片 15"/>
          <p:cNvPicPr>
            <a:picLocks noChangeAspect="1"/>
          </p:cNvPicPr>
          <p:nvPr/>
        </p:nvPicPr>
        <p:blipFill>
          <a:blip r:embed="rId9"/>
          <a:stretch>
            <a:fillRect/>
          </a:stretch>
        </p:blipFill>
        <p:spPr>
          <a:xfrm>
            <a:off x="3884492" y="6803362"/>
            <a:ext cx="1196768" cy="262393"/>
          </a:xfrm>
          <a:prstGeom prst="round2DiagRect">
            <a:avLst>
              <a:gd name="adj1" fmla="val 16667"/>
              <a:gd name="adj2" fmla="val 0"/>
            </a:avLst>
          </a:prstGeom>
          <a:gradFill>
            <a:gsLst>
              <a:gs pos="92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88900" cap="sq">
            <a:solidFill>
              <a:srgbClr val="FFFFFF"/>
            </a:solidFill>
            <a:miter lim="800000"/>
          </a:ln>
          <a:effectLst>
            <a:outerShdw blurRad="254000" algn="tl" rotWithShape="0">
              <a:srgbClr val="000000">
                <a:alpha val="43000"/>
              </a:srgbClr>
            </a:outerShdw>
          </a:effectLst>
        </p:spPr>
      </p:pic>
      <p:pic>
        <p:nvPicPr>
          <p:cNvPr id="9" name="圖片 8"/>
          <p:cNvPicPr>
            <a:picLocks noChangeAspect="1"/>
          </p:cNvPicPr>
          <p:nvPr/>
        </p:nvPicPr>
        <p:blipFill>
          <a:blip r:embed="rId10">
            <a:extLst>
              <a:ext uri="{BEBA8EAE-BF5A-486C-A8C5-ECC9F3942E4B}">
                <a14:imgProps xmlns:a14="http://schemas.microsoft.com/office/drawing/2010/main">
                  <a14:imgLayer r:embed="rId11">
                    <a14:imgEffect>
                      <a14:artisticPlasticWrap/>
                    </a14:imgEffect>
                  </a14:imgLayer>
                </a14:imgProps>
              </a:ext>
            </a:extLst>
          </a:blip>
          <a:stretch>
            <a:fillRect/>
          </a:stretch>
        </p:blipFill>
        <p:spPr>
          <a:xfrm>
            <a:off x="146199" y="1022256"/>
            <a:ext cx="1725884" cy="293670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5587791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dirty="0"/>
          </a:p>
        </p:txBody>
      </p:sp>
      <p:pic>
        <p:nvPicPr>
          <p:cNvPr id="4" name="圖片 3"/>
          <p:cNvPicPr>
            <a:picLocks noChangeAspect="1"/>
          </p:cNvPicPr>
          <p:nvPr/>
        </p:nvPicPr>
        <p:blipFill rotWithShape="1">
          <a:blip r:embed="rId2" cstate="print">
            <a:extLst>
              <a:ext uri="{28A0092B-C50C-407E-A947-70E740481C1C}">
                <a14:useLocalDpi xmlns:a14="http://schemas.microsoft.com/office/drawing/2010/main" val="0"/>
              </a:ext>
            </a:extLst>
          </a:blip>
          <a:srcRect b="33286"/>
          <a:stretch/>
        </p:blipFill>
        <p:spPr>
          <a:xfrm>
            <a:off x="505333" y="732011"/>
            <a:ext cx="4164836" cy="1934426"/>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7" name="圖片 6"/>
          <p:cNvPicPr>
            <a:picLocks noChangeAspect="1"/>
          </p:cNvPicPr>
          <p:nvPr/>
        </p:nvPicPr>
        <p:blipFill>
          <a:blip r:embed="rId3">
            <a:extLst>
              <a:ext uri="{BEBA8EAE-BF5A-486C-A8C5-ECC9F3942E4B}">
                <a14:imgProps xmlns:a14="http://schemas.microsoft.com/office/drawing/2010/main">
                  <a14:imgLayer r:embed="rId4">
                    <a14:imgEffect>
                      <a14:artisticTexturizer/>
                    </a14:imgEffect>
                  </a14:imgLayer>
                </a14:imgProps>
              </a:ext>
            </a:extLst>
          </a:blip>
          <a:stretch>
            <a:fillRect/>
          </a:stretch>
        </p:blipFill>
        <p:spPr>
          <a:xfrm>
            <a:off x="498602" y="246778"/>
            <a:ext cx="4476750" cy="342900"/>
          </a:xfrm>
          <a:prstGeom prst="rect">
            <a:avLst/>
          </a:prstGeom>
          <a:ln w="88900" cap="sq" cmpd="thickThin">
            <a:solidFill>
              <a:srgbClr val="000000"/>
            </a:solidFill>
            <a:prstDash val="solid"/>
            <a:miter lim="800000"/>
          </a:ln>
          <a:effectLst>
            <a:innerShdw blurRad="76200">
              <a:srgbClr val="000000"/>
            </a:innerShdw>
          </a:effectLst>
        </p:spPr>
      </p:pic>
      <p:sp>
        <p:nvSpPr>
          <p:cNvPr id="8" name="標題 1"/>
          <p:cNvSpPr>
            <a:spLocks noGrp="1"/>
          </p:cNvSpPr>
          <p:nvPr>
            <p:ph idx="1"/>
          </p:nvPr>
        </p:nvSpPr>
        <p:spPr>
          <a:xfrm>
            <a:off x="256491" y="2741307"/>
            <a:ext cx="4744152" cy="464098"/>
          </a:xfrm>
          <a:noFill/>
        </p:spPr>
        <p:txBody>
          <a:bodyPr>
            <a:normAutofit fontScale="92500"/>
            <a:scene3d>
              <a:camera prst="orthographicFront"/>
              <a:lightRig rig="threePt" dir="t"/>
            </a:scene3d>
            <a:sp3d extrusionH="57150">
              <a:bevelT w="38100" h="38100"/>
            </a:sp3d>
          </a:bodyPr>
          <a:lstStyle/>
          <a:p>
            <a:r>
              <a:rPr lang="en-US" altLang="zh-TW" sz="1000" dirty="0">
                <a:solidFill>
                  <a:schemeClr val="tx1"/>
                </a:solidFill>
                <a:latin typeface="標楷體" panose="03000509000000000000" pitchFamily="65" charset="-120"/>
                <a:ea typeface="標楷體" panose="03000509000000000000" pitchFamily="65" charset="-120"/>
              </a:rPr>
              <a:t>107</a:t>
            </a:r>
            <a:r>
              <a:rPr lang="zh-TW" altLang="zh-TW" sz="1000" dirty="0">
                <a:solidFill>
                  <a:schemeClr val="tx1"/>
                </a:solidFill>
                <a:latin typeface="標楷體" panose="03000509000000000000" pitchFamily="65" charset="-120"/>
                <a:ea typeface="標楷體" panose="03000509000000000000" pitchFamily="65" charset="-120"/>
              </a:rPr>
              <a:t>年</a:t>
            </a:r>
            <a:r>
              <a:rPr lang="en-US" altLang="zh-TW" sz="1000" dirty="0">
                <a:solidFill>
                  <a:schemeClr val="tx1"/>
                </a:solidFill>
                <a:latin typeface="標楷體" panose="03000509000000000000" pitchFamily="65" charset="-120"/>
                <a:ea typeface="標楷體" panose="03000509000000000000" pitchFamily="65" charset="-120"/>
              </a:rPr>
              <a:t>4</a:t>
            </a:r>
            <a:r>
              <a:rPr lang="zh-TW" altLang="zh-TW" sz="1000" dirty="0">
                <a:solidFill>
                  <a:schemeClr val="tx1"/>
                </a:solidFill>
                <a:latin typeface="標楷體" panose="03000509000000000000" pitchFamily="65" charset="-120"/>
                <a:ea typeface="標楷體" panose="03000509000000000000" pitchFamily="65" charset="-120"/>
              </a:rPr>
              <a:t>月</a:t>
            </a:r>
            <a:r>
              <a:rPr lang="en-US" altLang="zh-TW" sz="1000" dirty="0">
                <a:solidFill>
                  <a:schemeClr val="tx1"/>
                </a:solidFill>
                <a:latin typeface="標楷體" panose="03000509000000000000" pitchFamily="65" charset="-120"/>
                <a:ea typeface="標楷體" panose="03000509000000000000" pitchFamily="65" charset="-120"/>
              </a:rPr>
              <a:t>13</a:t>
            </a:r>
            <a:r>
              <a:rPr lang="zh-TW" altLang="zh-TW" sz="1000" dirty="0">
                <a:solidFill>
                  <a:schemeClr val="tx1"/>
                </a:solidFill>
                <a:latin typeface="標楷體" panose="03000509000000000000" pitchFamily="65" charset="-120"/>
                <a:ea typeface="標楷體" panose="03000509000000000000" pitchFamily="65" charset="-120"/>
              </a:rPr>
              <a:t>日與國防部假本校守謙會議中心</a:t>
            </a:r>
            <a:r>
              <a:rPr lang="zh-TW" altLang="zh-TW" sz="1000" dirty="0" smtClean="0">
                <a:solidFill>
                  <a:schemeClr val="tx1"/>
                </a:solidFill>
                <a:latin typeface="標楷體" panose="03000509000000000000" pitchFamily="65" charset="-120"/>
                <a:ea typeface="標楷體" panose="03000509000000000000" pitchFamily="65" charset="-120"/>
              </a:rPr>
              <a:t>由</a:t>
            </a:r>
            <a:r>
              <a:rPr lang="zh-TW" altLang="en-US" sz="1000" dirty="0" smtClean="0">
                <a:solidFill>
                  <a:schemeClr val="tx1"/>
                </a:solidFill>
                <a:latin typeface="標楷體" panose="03000509000000000000" pitchFamily="65" charset="-120"/>
                <a:ea typeface="標楷體" panose="03000509000000000000" pitchFamily="65" charset="-120"/>
              </a:rPr>
              <a:t>前</a:t>
            </a:r>
            <a:r>
              <a:rPr lang="zh-TW" altLang="zh-TW" sz="1000" dirty="0" smtClean="0">
                <a:solidFill>
                  <a:schemeClr val="tx1"/>
                </a:solidFill>
                <a:latin typeface="標楷體" panose="03000509000000000000" pitchFamily="65" charset="-120"/>
                <a:ea typeface="標楷體" panose="03000509000000000000" pitchFamily="65" charset="-120"/>
              </a:rPr>
              <a:t>校長</a:t>
            </a:r>
            <a:r>
              <a:rPr lang="zh-TW" altLang="zh-TW" sz="1000" dirty="0">
                <a:solidFill>
                  <a:schemeClr val="tx1"/>
                </a:solidFill>
                <a:latin typeface="標楷體" panose="03000509000000000000" pitchFamily="65" charset="-120"/>
                <a:ea typeface="標楷體" panose="03000509000000000000" pitchFamily="65" charset="-120"/>
              </a:rPr>
              <a:t>張家宜博士及國防部戰略顧問蒲澤春上將及六軍團指揮官徐衍璞中將，在校方一級主管及軍方各級代表見證下</a:t>
            </a:r>
            <a:r>
              <a:rPr lang="zh-TW" altLang="zh-TW" sz="1000" dirty="0" smtClean="0">
                <a:solidFill>
                  <a:schemeClr val="tx1"/>
                </a:solidFill>
                <a:latin typeface="標楷體" panose="03000509000000000000" pitchFamily="65" charset="-120"/>
                <a:ea typeface="標楷體" panose="03000509000000000000" pitchFamily="65" charset="-120"/>
              </a:rPr>
              <a:t>簽訂</a:t>
            </a:r>
            <a:r>
              <a:rPr lang="zh-TW" altLang="en-US" sz="1000" dirty="0" smtClean="0">
                <a:solidFill>
                  <a:schemeClr val="tx1"/>
                </a:solidFill>
                <a:latin typeface="標楷體" panose="03000509000000000000" pitchFamily="65" charset="-120"/>
                <a:ea typeface="標楷體" panose="03000509000000000000" pitchFamily="65" charset="-120"/>
              </a:rPr>
              <a:t>合作</a:t>
            </a:r>
            <a:r>
              <a:rPr lang="zh-TW" altLang="zh-TW" sz="1000" dirty="0" smtClean="0">
                <a:solidFill>
                  <a:schemeClr val="tx1"/>
                </a:solidFill>
                <a:latin typeface="標楷體" panose="03000509000000000000" pitchFamily="65" charset="-120"/>
                <a:ea typeface="標楷體" panose="03000509000000000000" pitchFamily="65" charset="-120"/>
              </a:rPr>
              <a:t>。</a:t>
            </a:r>
            <a:endParaRPr lang="zh-TW" altLang="en-US" sz="1000" dirty="0">
              <a:solidFill>
                <a:schemeClr val="tx1"/>
              </a:solidFill>
              <a:latin typeface="標楷體" panose="03000509000000000000" pitchFamily="65" charset="-120"/>
              <a:ea typeface="標楷體" panose="03000509000000000000" pitchFamily="65" charset="-120"/>
            </a:endParaRPr>
          </a:p>
        </p:txBody>
      </p:sp>
      <p:pic>
        <p:nvPicPr>
          <p:cNvPr id="10" name="圖片 9"/>
          <p:cNvPicPr>
            <a:picLocks noChangeAspect="1"/>
          </p:cNvPicPr>
          <p:nvPr/>
        </p:nvPicPr>
        <p:blipFill rotWithShape="1">
          <a:blip r:embed="rId5" cstate="print">
            <a:extLst>
              <a:ext uri="{28A0092B-C50C-407E-A947-70E740481C1C}">
                <a14:useLocalDpi xmlns:a14="http://schemas.microsoft.com/office/drawing/2010/main" val="0"/>
              </a:ext>
            </a:extLst>
          </a:blip>
          <a:srcRect l="15996" t="5703" r="8448"/>
          <a:stretch/>
        </p:blipFill>
        <p:spPr>
          <a:xfrm rot="21310321">
            <a:off x="384854" y="3261219"/>
            <a:ext cx="1994754" cy="139026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9" name="圖片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25296" y="3135398"/>
            <a:ext cx="2175504" cy="1450619"/>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3" name="標題 1"/>
          <p:cNvSpPr txBox="1">
            <a:spLocks/>
          </p:cNvSpPr>
          <p:nvPr/>
        </p:nvSpPr>
        <p:spPr>
          <a:xfrm>
            <a:off x="414244" y="4792402"/>
            <a:ext cx="4645465" cy="464098"/>
          </a:xfrm>
          <a:prstGeom prst="rect">
            <a:avLst/>
          </a:prstGeom>
          <a:noFill/>
        </p:spPr>
        <p:txBody>
          <a:bodyPr vert="horz" lIns="91440" tIns="45720" rIns="91440" bIns="45720" rtlCol="0">
            <a:normAutofit fontScale="92500" lnSpcReduction="10000"/>
            <a:scene3d>
              <a:camera prst="orthographicFront"/>
              <a:lightRig rig="threePt" dir="t"/>
            </a:scene3d>
            <a:sp3d extrusionH="57150">
              <a:bevelT w="38100" h="38100"/>
            </a:sp3d>
          </a:bodyPr>
          <a:lstStyle>
            <a:lvl1pPr marL="199774" indent="-199774" algn="l" defTabSz="266365" rtl="0" eaLnBrk="1" latinLnBrk="0" hangingPunct="1">
              <a:spcBef>
                <a:spcPts val="583"/>
              </a:spcBef>
              <a:spcAft>
                <a:spcPts val="0"/>
              </a:spcAft>
              <a:buClr>
                <a:schemeClr val="accent1"/>
              </a:buClr>
              <a:buSzPct val="80000"/>
              <a:buFont typeface="Wingdings 3" charset="2"/>
              <a:buChar char=""/>
              <a:defRPr sz="1049" kern="1200">
                <a:solidFill>
                  <a:schemeClr val="tx1">
                    <a:lumMod val="75000"/>
                    <a:lumOff val="25000"/>
                  </a:schemeClr>
                </a:solidFill>
                <a:latin typeface="+mn-lt"/>
                <a:ea typeface="+mn-ea"/>
                <a:cs typeface="+mn-cs"/>
              </a:defRPr>
            </a:lvl1pPr>
            <a:lvl2pPr marL="432843" indent="-166478" algn="l" defTabSz="266365" rtl="0" eaLnBrk="1" latinLnBrk="0" hangingPunct="1">
              <a:spcBef>
                <a:spcPts val="583"/>
              </a:spcBef>
              <a:spcAft>
                <a:spcPts val="0"/>
              </a:spcAft>
              <a:buClr>
                <a:schemeClr val="accent1"/>
              </a:buClr>
              <a:buSzPct val="80000"/>
              <a:buFont typeface="Wingdings 3" charset="2"/>
              <a:buChar char=""/>
              <a:defRPr sz="932" kern="1200">
                <a:solidFill>
                  <a:schemeClr val="tx1">
                    <a:lumMod val="75000"/>
                    <a:lumOff val="25000"/>
                  </a:schemeClr>
                </a:solidFill>
                <a:latin typeface="+mn-lt"/>
                <a:ea typeface="+mn-ea"/>
                <a:cs typeface="+mn-cs"/>
              </a:defRPr>
            </a:lvl2pPr>
            <a:lvl3pPr marL="665912" indent="-133182" algn="l" defTabSz="266365" rtl="0" eaLnBrk="1" latinLnBrk="0" hangingPunct="1">
              <a:spcBef>
                <a:spcPts val="583"/>
              </a:spcBef>
              <a:spcAft>
                <a:spcPts val="0"/>
              </a:spcAft>
              <a:buClr>
                <a:schemeClr val="accent1"/>
              </a:buClr>
              <a:buSzPct val="80000"/>
              <a:buFont typeface="Wingdings 3" charset="2"/>
              <a:buChar char=""/>
              <a:defRPr sz="816" kern="1200">
                <a:solidFill>
                  <a:schemeClr val="tx1">
                    <a:lumMod val="75000"/>
                    <a:lumOff val="25000"/>
                  </a:schemeClr>
                </a:solidFill>
                <a:latin typeface="+mn-lt"/>
                <a:ea typeface="+mn-ea"/>
                <a:cs typeface="+mn-cs"/>
              </a:defRPr>
            </a:lvl3pPr>
            <a:lvl4pPr marL="932277" indent="-133182" algn="l" defTabSz="266365" rtl="0" eaLnBrk="1" latinLnBrk="0" hangingPunct="1">
              <a:spcBef>
                <a:spcPts val="583"/>
              </a:spcBef>
              <a:spcAft>
                <a:spcPts val="0"/>
              </a:spcAft>
              <a:buClr>
                <a:schemeClr val="accent1"/>
              </a:buClr>
              <a:buSzPct val="80000"/>
              <a:buFont typeface="Wingdings 3" charset="2"/>
              <a:buChar char=""/>
              <a:defRPr sz="699" kern="1200">
                <a:solidFill>
                  <a:schemeClr val="tx1">
                    <a:lumMod val="75000"/>
                    <a:lumOff val="25000"/>
                  </a:schemeClr>
                </a:solidFill>
                <a:latin typeface="+mn-lt"/>
                <a:ea typeface="+mn-ea"/>
                <a:cs typeface="+mn-cs"/>
              </a:defRPr>
            </a:lvl4pPr>
            <a:lvl5pPr marL="1198641" indent="-133182" algn="l" defTabSz="266365" rtl="0" eaLnBrk="1" latinLnBrk="0" hangingPunct="1">
              <a:spcBef>
                <a:spcPts val="583"/>
              </a:spcBef>
              <a:spcAft>
                <a:spcPts val="0"/>
              </a:spcAft>
              <a:buClr>
                <a:schemeClr val="accent1"/>
              </a:buClr>
              <a:buSzPct val="80000"/>
              <a:buFont typeface="Wingdings 3" charset="2"/>
              <a:buChar char=""/>
              <a:defRPr sz="699" kern="1200">
                <a:solidFill>
                  <a:schemeClr val="tx1">
                    <a:lumMod val="75000"/>
                    <a:lumOff val="25000"/>
                  </a:schemeClr>
                </a:solidFill>
                <a:latin typeface="+mn-lt"/>
                <a:ea typeface="+mn-ea"/>
                <a:cs typeface="+mn-cs"/>
              </a:defRPr>
            </a:lvl5pPr>
            <a:lvl6pPr marL="1465006" indent="-133182" algn="l" defTabSz="266365" rtl="0" eaLnBrk="1" latinLnBrk="0" hangingPunct="1">
              <a:spcBef>
                <a:spcPts val="583"/>
              </a:spcBef>
              <a:spcAft>
                <a:spcPts val="0"/>
              </a:spcAft>
              <a:buClr>
                <a:schemeClr val="accent1"/>
              </a:buClr>
              <a:buSzPct val="80000"/>
              <a:buFont typeface="Wingdings 3" charset="2"/>
              <a:buChar char=""/>
              <a:defRPr sz="699" kern="1200">
                <a:solidFill>
                  <a:schemeClr val="tx1">
                    <a:lumMod val="75000"/>
                    <a:lumOff val="25000"/>
                  </a:schemeClr>
                </a:solidFill>
                <a:latin typeface="+mn-lt"/>
                <a:ea typeface="+mn-ea"/>
                <a:cs typeface="+mn-cs"/>
              </a:defRPr>
            </a:lvl6pPr>
            <a:lvl7pPr marL="1731371" indent="-133182" algn="l" defTabSz="266365" rtl="0" eaLnBrk="1" latinLnBrk="0" hangingPunct="1">
              <a:spcBef>
                <a:spcPts val="583"/>
              </a:spcBef>
              <a:spcAft>
                <a:spcPts val="0"/>
              </a:spcAft>
              <a:buClr>
                <a:schemeClr val="accent1"/>
              </a:buClr>
              <a:buSzPct val="80000"/>
              <a:buFont typeface="Wingdings 3" charset="2"/>
              <a:buChar char=""/>
              <a:defRPr sz="699" kern="1200">
                <a:solidFill>
                  <a:schemeClr val="tx1">
                    <a:lumMod val="75000"/>
                    <a:lumOff val="25000"/>
                  </a:schemeClr>
                </a:solidFill>
                <a:latin typeface="+mn-lt"/>
                <a:ea typeface="+mn-ea"/>
                <a:cs typeface="+mn-cs"/>
              </a:defRPr>
            </a:lvl7pPr>
            <a:lvl8pPr marL="1997735" indent="-133182" algn="l" defTabSz="266365" rtl="0" eaLnBrk="1" latinLnBrk="0" hangingPunct="1">
              <a:spcBef>
                <a:spcPts val="583"/>
              </a:spcBef>
              <a:spcAft>
                <a:spcPts val="0"/>
              </a:spcAft>
              <a:buClr>
                <a:schemeClr val="accent1"/>
              </a:buClr>
              <a:buSzPct val="80000"/>
              <a:buFont typeface="Wingdings 3" charset="2"/>
              <a:buChar char=""/>
              <a:defRPr sz="699" kern="1200">
                <a:solidFill>
                  <a:schemeClr val="tx1">
                    <a:lumMod val="75000"/>
                    <a:lumOff val="25000"/>
                  </a:schemeClr>
                </a:solidFill>
                <a:latin typeface="+mn-lt"/>
                <a:ea typeface="+mn-ea"/>
                <a:cs typeface="+mn-cs"/>
              </a:defRPr>
            </a:lvl8pPr>
            <a:lvl9pPr marL="2264100" indent="-133182" algn="l" defTabSz="266365" rtl="0" eaLnBrk="1" latinLnBrk="0" hangingPunct="1">
              <a:spcBef>
                <a:spcPts val="583"/>
              </a:spcBef>
              <a:spcAft>
                <a:spcPts val="0"/>
              </a:spcAft>
              <a:buClr>
                <a:schemeClr val="accent1"/>
              </a:buClr>
              <a:buSzPct val="80000"/>
              <a:buFont typeface="Wingdings 3" charset="2"/>
              <a:buChar char=""/>
              <a:defRPr sz="699" kern="1200">
                <a:solidFill>
                  <a:schemeClr val="tx1">
                    <a:lumMod val="75000"/>
                    <a:lumOff val="25000"/>
                  </a:schemeClr>
                </a:solidFill>
                <a:latin typeface="+mn-lt"/>
                <a:ea typeface="+mn-ea"/>
                <a:cs typeface="+mn-cs"/>
              </a:defRPr>
            </a:lvl9pPr>
          </a:lstStyle>
          <a:p>
            <a:r>
              <a:rPr lang="en-US" altLang="zh-TW" sz="1000" dirty="0" smtClean="0">
                <a:solidFill>
                  <a:schemeClr val="tx1"/>
                </a:solidFill>
                <a:latin typeface="標楷體" panose="03000509000000000000" pitchFamily="65" charset="-120"/>
                <a:ea typeface="標楷體" panose="03000509000000000000" pitchFamily="65" charset="-120"/>
              </a:rPr>
              <a:t>107</a:t>
            </a:r>
            <a:r>
              <a:rPr lang="zh-TW" altLang="zh-TW" sz="1000" dirty="0" smtClean="0">
                <a:solidFill>
                  <a:schemeClr val="tx1"/>
                </a:solidFill>
                <a:latin typeface="標楷體" panose="03000509000000000000" pitchFamily="65" charset="-120"/>
                <a:ea typeface="標楷體" panose="03000509000000000000" pitchFamily="65" charset="-120"/>
              </a:rPr>
              <a:t>年</a:t>
            </a:r>
            <a:r>
              <a:rPr lang="en-US" altLang="zh-TW" sz="1000" dirty="0" smtClean="0">
                <a:solidFill>
                  <a:schemeClr val="tx1"/>
                </a:solidFill>
                <a:latin typeface="標楷體" panose="03000509000000000000" pitchFamily="65" charset="-120"/>
                <a:ea typeface="標楷體" panose="03000509000000000000" pitchFamily="65" charset="-120"/>
              </a:rPr>
              <a:t>10</a:t>
            </a:r>
            <a:r>
              <a:rPr lang="zh-TW" altLang="zh-TW" sz="1000" dirty="0" smtClean="0">
                <a:solidFill>
                  <a:schemeClr val="tx1"/>
                </a:solidFill>
                <a:latin typeface="標楷體" panose="03000509000000000000" pitchFamily="65" charset="-120"/>
                <a:ea typeface="標楷體" panose="03000509000000000000" pitchFamily="65" charset="-120"/>
              </a:rPr>
              <a:t>月</a:t>
            </a:r>
            <a:r>
              <a:rPr lang="en-US" altLang="zh-TW" sz="1000" dirty="0" smtClean="0">
                <a:solidFill>
                  <a:schemeClr val="tx1"/>
                </a:solidFill>
                <a:latin typeface="標楷體" panose="03000509000000000000" pitchFamily="65" charset="-120"/>
                <a:ea typeface="標楷體" panose="03000509000000000000" pitchFamily="65" charset="-120"/>
              </a:rPr>
              <a:t>18</a:t>
            </a:r>
            <a:r>
              <a:rPr lang="zh-TW" altLang="zh-TW" sz="1000" dirty="0" smtClean="0">
                <a:solidFill>
                  <a:schemeClr val="tx1"/>
                </a:solidFill>
                <a:latin typeface="標楷體" panose="03000509000000000000" pitchFamily="65" charset="-120"/>
                <a:ea typeface="標楷體" panose="03000509000000000000" pitchFamily="65" charset="-120"/>
              </a:rPr>
              <a:t>日</a:t>
            </a:r>
            <a:r>
              <a:rPr lang="zh-TW" altLang="en-US" sz="1000" dirty="0">
                <a:solidFill>
                  <a:schemeClr val="tx1"/>
                </a:solidFill>
                <a:latin typeface="標楷體" panose="03000509000000000000" pitchFamily="65" charset="-120"/>
                <a:ea typeface="標楷體" panose="03000509000000000000" pitchFamily="65" charset="-120"/>
              </a:rPr>
              <a:t>六軍團指揮官</a:t>
            </a:r>
            <a:r>
              <a:rPr lang="zh-TW" altLang="en-US" sz="1000" dirty="0" smtClean="0">
                <a:solidFill>
                  <a:schemeClr val="tx1"/>
                </a:solidFill>
                <a:latin typeface="標楷體" panose="03000509000000000000" pitchFamily="65" charset="-120"/>
                <a:ea typeface="標楷體" panose="03000509000000000000" pitchFamily="65" charset="-120"/>
              </a:rPr>
              <a:t>徐中將</a:t>
            </a:r>
            <a:r>
              <a:rPr lang="zh-TW" altLang="en-US" sz="1000" dirty="0">
                <a:solidFill>
                  <a:schemeClr val="tx1"/>
                </a:solidFill>
                <a:latin typeface="標楷體" panose="03000509000000000000" pitchFamily="65" charset="-120"/>
                <a:ea typeface="標楷體" panose="03000509000000000000" pitchFamily="65" charset="-120"/>
              </a:rPr>
              <a:t>、關指部指揮官賴少將的規劃</a:t>
            </a:r>
            <a:r>
              <a:rPr lang="zh-TW" altLang="en-US" sz="1000" dirty="0" smtClean="0">
                <a:solidFill>
                  <a:schemeClr val="tx1"/>
                </a:solidFill>
                <a:latin typeface="標楷體" panose="03000509000000000000" pitchFamily="65" charset="-120"/>
                <a:ea typeface="標楷體" panose="03000509000000000000" pitchFamily="65" charset="-120"/>
              </a:rPr>
              <a:t>督導，與本校葛校長的支持及各</a:t>
            </a:r>
            <a:r>
              <a:rPr lang="zh-TW" altLang="en-US" sz="1000" dirty="0">
                <a:solidFill>
                  <a:schemeClr val="tx1"/>
                </a:solidFill>
                <a:latin typeface="標楷體" panose="03000509000000000000" pitchFamily="65" charset="-120"/>
                <a:ea typeface="標楷體" panose="03000509000000000000" pitchFamily="65" charset="-120"/>
              </a:rPr>
              <a:t>部門的配合下</a:t>
            </a:r>
            <a:r>
              <a:rPr lang="zh-TW" altLang="en-US" sz="1000" dirty="0" smtClean="0">
                <a:solidFill>
                  <a:schemeClr val="tx1"/>
                </a:solidFill>
                <a:latin typeface="標楷體" panose="03000509000000000000" pitchFamily="65" charset="-120"/>
                <a:ea typeface="標楷體" panose="03000509000000000000" pitchFamily="65" charset="-120"/>
              </a:rPr>
              <a:t>，淡江大學在關渡指揮部前山營區「</a:t>
            </a:r>
            <a:r>
              <a:rPr lang="zh-TW" altLang="en-US" sz="1000" dirty="0">
                <a:solidFill>
                  <a:schemeClr val="tx1"/>
                </a:solidFill>
                <a:latin typeface="標楷體" panose="03000509000000000000" pitchFamily="65" charset="-120"/>
                <a:ea typeface="標楷體" panose="03000509000000000000" pitchFamily="65" charset="-120"/>
              </a:rPr>
              <a:t>剛毅學園」教學</a:t>
            </a:r>
            <a:r>
              <a:rPr lang="zh-TW" altLang="en-US" sz="1000" dirty="0" smtClean="0">
                <a:solidFill>
                  <a:schemeClr val="tx1"/>
                </a:solidFill>
                <a:latin typeface="標楷體" panose="03000509000000000000" pitchFamily="65" charset="-120"/>
                <a:ea typeface="標楷體" panose="03000509000000000000" pitchFamily="65" charset="-120"/>
              </a:rPr>
              <a:t>點由校長率王副校長及一</a:t>
            </a:r>
            <a:r>
              <a:rPr lang="zh-TW" altLang="en-US" sz="1000" dirty="0">
                <a:solidFill>
                  <a:schemeClr val="tx1"/>
                </a:solidFill>
                <a:latin typeface="標楷體" panose="03000509000000000000" pitchFamily="65" charset="-120"/>
                <a:ea typeface="標楷體" panose="03000509000000000000" pitchFamily="65" charset="-120"/>
              </a:rPr>
              <a:t>級</a:t>
            </a:r>
            <a:r>
              <a:rPr lang="zh-TW" altLang="en-US" sz="1000" dirty="0" smtClean="0">
                <a:solidFill>
                  <a:schemeClr val="tx1"/>
                </a:solidFill>
                <a:latin typeface="標楷體" panose="03000509000000000000" pitchFamily="65" charset="-120"/>
                <a:ea typeface="標楷體" panose="03000509000000000000" pitchFamily="65" charset="-120"/>
              </a:rPr>
              <a:t>主管</a:t>
            </a:r>
            <a:r>
              <a:rPr lang="zh-TW" altLang="en-US" sz="1000" dirty="0">
                <a:solidFill>
                  <a:schemeClr val="tx1"/>
                </a:solidFill>
                <a:latin typeface="標楷體" panose="03000509000000000000" pitchFamily="65" charset="-120"/>
                <a:ea typeface="標楷體" panose="03000509000000000000" pitchFamily="65" charset="-120"/>
              </a:rPr>
              <a:t>出席揭牌</a:t>
            </a:r>
            <a:r>
              <a:rPr lang="zh-TW" altLang="en-US" sz="1000" dirty="0" smtClean="0">
                <a:solidFill>
                  <a:schemeClr val="tx1"/>
                </a:solidFill>
                <a:latin typeface="標楷體" panose="03000509000000000000" pitchFamily="65" charset="-120"/>
                <a:ea typeface="標楷體" panose="03000509000000000000" pitchFamily="65" charset="-120"/>
              </a:rPr>
              <a:t>落成，提供關渡指揮部官士兵在職進修的選擇。</a:t>
            </a:r>
            <a:endParaRPr lang="zh-TW" altLang="en-US" sz="1000" dirty="0">
              <a:solidFill>
                <a:schemeClr val="tx1"/>
              </a:solidFill>
              <a:latin typeface="標楷體" panose="03000509000000000000" pitchFamily="65" charset="-120"/>
              <a:ea typeface="標楷體" panose="03000509000000000000" pitchFamily="65" charset="-120"/>
            </a:endParaRPr>
          </a:p>
          <a:p>
            <a:endParaRPr lang="zh-TW" altLang="en-US" sz="1000" dirty="0">
              <a:solidFill>
                <a:schemeClr val="tx1"/>
              </a:solidFill>
              <a:latin typeface="標楷體" panose="03000509000000000000" pitchFamily="65" charset="-120"/>
              <a:ea typeface="標楷體" panose="03000509000000000000" pitchFamily="65" charset="-120"/>
            </a:endParaRPr>
          </a:p>
        </p:txBody>
      </p:sp>
      <p:pic>
        <p:nvPicPr>
          <p:cNvPr id="14" name="圖片 13"/>
          <p:cNvPicPr>
            <a:picLocks noChangeAspect="1"/>
          </p:cNvPicPr>
          <p:nvPr/>
        </p:nvPicPr>
        <p:blipFill rotWithShape="1">
          <a:blip r:embed="rId7" cstate="print">
            <a:extLst>
              <a:ext uri="{28A0092B-C50C-407E-A947-70E740481C1C}">
                <a14:useLocalDpi xmlns:a14="http://schemas.microsoft.com/office/drawing/2010/main" val="0"/>
              </a:ext>
            </a:extLst>
          </a:blip>
          <a:srcRect l="6694" t="5572" r="18303" b="13158"/>
          <a:stretch/>
        </p:blipFill>
        <p:spPr>
          <a:xfrm>
            <a:off x="3043827" y="5386602"/>
            <a:ext cx="1956816" cy="141052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5" name="圖片 14"/>
          <p:cNvPicPr>
            <a:picLocks noChangeAspect="1"/>
          </p:cNvPicPr>
          <p:nvPr/>
        </p:nvPicPr>
        <p:blipFill rotWithShape="1">
          <a:blip r:embed="rId8" cstate="print">
            <a:extLst>
              <a:ext uri="{28A0092B-C50C-407E-A947-70E740481C1C}">
                <a14:useLocalDpi xmlns:a14="http://schemas.microsoft.com/office/drawing/2010/main" val="0"/>
              </a:ext>
            </a:extLst>
          </a:blip>
          <a:srcRect l="1716" t="34954" r="3199"/>
          <a:stretch/>
        </p:blipFill>
        <p:spPr>
          <a:xfrm>
            <a:off x="256491" y="5462885"/>
            <a:ext cx="2555251" cy="12579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16" name="標題 1"/>
          <p:cNvSpPr txBox="1">
            <a:spLocks/>
          </p:cNvSpPr>
          <p:nvPr/>
        </p:nvSpPr>
        <p:spPr>
          <a:xfrm>
            <a:off x="314012" y="6843497"/>
            <a:ext cx="4706776" cy="464098"/>
          </a:xfrm>
          <a:prstGeom prst="rect">
            <a:avLst/>
          </a:prstGeom>
          <a:noFill/>
        </p:spPr>
        <p:txBody>
          <a:bodyPr vert="horz" lIns="91440" tIns="45720" rIns="91440" bIns="45720" rtlCol="0">
            <a:normAutofit fontScale="92500" lnSpcReduction="10000"/>
            <a:scene3d>
              <a:camera prst="orthographicFront"/>
              <a:lightRig rig="threePt" dir="t"/>
            </a:scene3d>
            <a:sp3d extrusionH="57150">
              <a:bevelT w="38100" h="38100"/>
            </a:sp3d>
          </a:bodyPr>
          <a:lstStyle>
            <a:lvl1pPr marL="199774" indent="-199774" algn="l" defTabSz="266365" rtl="0" eaLnBrk="1" latinLnBrk="0" hangingPunct="1">
              <a:spcBef>
                <a:spcPts val="583"/>
              </a:spcBef>
              <a:spcAft>
                <a:spcPts val="0"/>
              </a:spcAft>
              <a:buClr>
                <a:schemeClr val="accent1"/>
              </a:buClr>
              <a:buSzPct val="80000"/>
              <a:buFont typeface="Wingdings 3" charset="2"/>
              <a:buChar char=""/>
              <a:defRPr sz="1049" kern="1200">
                <a:solidFill>
                  <a:schemeClr val="tx1">
                    <a:lumMod val="75000"/>
                    <a:lumOff val="25000"/>
                  </a:schemeClr>
                </a:solidFill>
                <a:latin typeface="+mn-lt"/>
                <a:ea typeface="+mn-ea"/>
                <a:cs typeface="+mn-cs"/>
              </a:defRPr>
            </a:lvl1pPr>
            <a:lvl2pPr marL="432843" indent="-166478" algn="l" defTabSz="266365" rtl="0" eaLnBrk="1" latinLnBrk="0" hangingPunct="1">
              <a:spcBef>
                <a:spcPts val="583"/>
              </a:spcBef>
              <a:spcAft>
                <a:spcPts val="0"/>
              </a:spcAft>
              <a:buClr>
                <a:schemeClr val="accent1"/>
              </a:buClr>
              <a:buSzPct val="80000"/>
              <a:buFont typeface="Wingdings 3" charset="2"/>
              <a:buChar char=""/>
              <a:defRPr sz="932" kern="1200">
                <a:solidFill>
                  <a:schemeClr val="tx1">
                    <a:lumMod val="75000"/>
                    <a:lumOff val="25000"/>
                  </a:schemeClr>
                </a:solidFill>
                <a:latin typeface="+mn-lt"/>
                <a:ea typeface="+mn-ea"/>
                <a:cs typeface="+mn-cs"/>
              </a:defRPr>
            </a:lvl2pPr>
            <a:lvl3pPr marL="665912" indent="-133182" algn="l" defTabSz="266365" rtl="0" eaLnBrk="1" latinLnBrk="0" hangingPunct="1">
              <a:spcBef>
                <a:spcPts val="583"/>
              </a:spcBef>
              <a:spcAft>
                <a:spcPts val="0"/>
              </a:spcAft>
              <a:buClr>
                <a:schemeClr val="accent1"/>
              </a:buClr>
              <a:buSzPct val="80000"/>
              <a:buFont typeface="Wingdings 3" charset="2"/>
              <a:buChar char=""/>
              <a:defRPr sz="816" kern="1200">
                <a:solidFill>
                  <a:schemeClr val="tx1">
                    <a:lumMod val="75000"/>
                    <a:lumOff val="25000"/>
                  </a:schemeClr>
                </a:solidFill>
                <a:latin typeface="+mn-lt"/>
                <a:ea typeface="+mn-ea"/>
                <a:cs typeface="+mn-cs"/>
              </a:defRPr>
            </a:lvl3pPr>
            <a:lvl4pPr marL="932277" indent="-133182" algn="l" defTabSz="266365" rtl="0" eaLnBrk="1" latinLnBrk="0" hangingPunct="1">
              <a:spcBef>
                <a:spcPts val="583"/>
              </a:spcBef>
              <a:spcAft>
                <a:spcPts val="0"/>
              </a:spcAft>
              <a:buClr>
                <a:schemeClr val="accent1"/>
              </a:buClr>
              <a:buSzPct val="80000"/>
              <a:buFont typeface="Wingdings 3" charset="2"/>
              <a:buChar char=""/>
              <a:defRPr sz="699" kern="1200">
                <a:solidFill>
                  <a:schemeClr val="tx1">
                    <a:lumMod val="75000"/>
                    <a:lumOff val="25000"/>
                  </a:schemeClr>
                </a:solidFill>
                <a:latin typeface="+mn-lt"/>
                <a:ea typeface="+mn-ea"/>
                <a:cs typeface="+mn-cs"/>
              </a:defRPr>
            </a:lvl4pPr>
            <a:lvl5pPr marL="1198641" indent="-133182" algn="l" defTabSz="266365" rtl="0" eaLnBrk="1" latinLnBrk="0" hangingPunct="1">
              <a:spcBef>
                <a:spcPts val="583"/>
              </a:spcBef>
              <a:spcAft>
                <a:spcPts val="0"/>
              </a:spcAft>
              <a:buClr>
                <a:schemeClr val="accent1"/>
              </a:buClr>
              <a:buSzPct val="80000"/>
              <a:buFont typeface="Wingdings 3" charset="2"/>
              <a:buChar char=""/>
              <a:defRPr sz="699" kern="1200">
                <a:solidFill>
                  <a:schemeClr val="tx1">
                    <a:lumMod val="75000"/>
                    <a:lumOff val="25000"/>
                  </a:schemeClr>
                </a:solidFill>
                <a:latin typeface="+mn-lt"/>
                <a:ea typeface="+mn-ea"/>
                <a:cs typeface="+mn-cs"/>
              </a:defRPr>
            </a:lvl5pPr>
            <a:lvl6pPr marL="1465006" indent="-133182" algn="l" defTabSz="266365" rtl="0" eaLnBrk="1" latinLnBrk="0" hangingPunct="1">
              <a:spcBef>
                <a:spcPts val="583"/>
              </a:spcBef>
              <a:spcAft>
                <a:spcPts val="0"/>
              </a:spcAft>
              <a:buClr>
                <a:schemeClr val="accent1"/>
              </a:buClr>
              <a:buSzPct val="80000"/>
              <a:buFont typeface="Wingdings 3" charset="2"/>
              <a:buChar char=""/>
              <a:defRPr sz="699" kern="1200">
                <a:solidFill>
                  <a:schemeClr val="tx1">
                    <a:lumMod val="75000"/>
                    <a:lumOff val="25000"/>
                  </a:schemeClr>
                </a:solidFill>
                <a:latin typeface="+mn-lt"/>
                <a:ea typeface="+mn-ea"/>
                <a:cs typeface="+mn-cs"/>
              </a:defRPr>
            </a:lvl6pPr>
            <a:lvl7pPr marL="1731371" indent="-133182" algn="l" defTabSz="266365" rtl="0" eaLnBrk="1" latinLnBrk="0" hangingPunct="1">
              <a:spcBef>
                <a:spcPts val="583"/>
              </a:spcBef>
              <a:spcAft>
                <a:spcPts val="0"/>
              </a:spcAft>
              <a:buClr>
                <a:schemeClr val="accent1"/>
              </a:buClr>
              <a:buSzPct val="80000"/>
              <a:buFont typeface="Wingdings 3" charset="2"/>
              <a:buChar char=""/>
              <a:defRPr sz="699" kern="1200">
                <a:solidFill>
                  <a:schemeClr val="tx1">
                    <a:lumMod val="75000"/>
                    <a:lumOff val="25000"/>
                  </a:schemeClr>
                </a:solidFill>
                <a:latin typeface="+mn-lt"/>
                <a:ea typeface="+mn-ea"/>
                <a:cs typeface="+mn-cs"/>
              </a:defRPr>
            </a:lvl7pPr>
            <a:lvl8pPr marL="1997735" indent="-133182" algn="l" defTabSz="266365" rtl="0" eaLnBrk="1" latinLnBrk="0" hangingPunct="1">
              <a:spcBef>
                <a:spcPts val="583"/>
              </a:spcBef>
              <a:spcAft>
                <a:spcPts val="0"/>
              </a:spcAft>
              <a:buClr>
                <a:schemeClr val="accent1"/>
              </a:buClr>
              <a:buSzPct val="80000"/>
              <a:buFont typeface="Wingdings 3" charset="2"/>
              <a:buChar char=""/>
              <a:defRPr sz="699" kern="1200">
                <a:solidFill>
                  <a:schemeClr val="tx1">
                    <a:lumMod val="75000"/>
                    <a:lumOff val="25000"/>
                  </a:schemeClr>
                </a:solidFill>
                <a:latin typeface="+mn-lt"/>
                <a:ea typeface="+mn-ea"/>
                <a:cs typeface="+mn-cs"/>
              </a:defRPr>
            </a:lvl8pPr>
            <a:lvl9pPr marL="2264100" indent="-133182" algn="l" defTabSz="266365" rtl="0" eaLnBrk="1" latinLnBrk="0" hangingPunct="1">
              <a:spcBef>
                <a:spcPts val="583"/>
              </a:spcBef>
              <a:spcAft>
                <a:spcPts val="0"/>
              </a:spcAft>
              <a:buClr>
                <a:schemeClr val="accent1"/>
              </a:buClr>
              <a:buSzPct val="80000"/>
              <a:buFont typeface="Wingdings 3" charset="2"/>
              <a:buChar char=""/>
              <a:defRPr sz="699" kern="1200">
                <a:solidFill>
                  <a:schemeClr val="tx1">
                    <a:lumMod val="75000"/>
                    <a:lumOff val="25000"/>
                  </a:schemeClr>
                </a:solidFill>
                <a:latin typeface="+mn-lt"/>
                <a:ea typeface="+mn-ea"/>
                <a:cs typeface="+mn-cs"/>
              </a:defRPr>
            </a:lvl9pPr>
          </a:lstStyle>
          <a:p>
            <a:r>
              <a:rPr lang="en-US" altLang="zh-TW" sz="1000" dirty="0" smtClean="0">
                <a:solidFill>
                  <a:schemeClr val="tx1"/>
                </a:solidFill>
                <a:latin typeface="標楷體" panose="03000509000000000000" pitchFamily="65" charset="-120"/>
                <a:ea typeface="標楷體" panose="03000509000000000000" pitchFamily="65" charset="-120"/>
                <a:cs typeface="Times New Roman" panose="02020603050405020304" pitchFamily="18" charset="0"/>
              </a:rPr>
              <a:t>107</a:t>
            </a:r>
            <a:r>
              <a:rPr lang="zh-TW" altLang="zh-TW" sz="1000" dirty="0">
                <a:solidFill>
                  <a:schemeClr val="tx1"/>
                </a:solidFill>
                <a:latin typeface="標楷體" panose="03000509000000000000" pitchFamily="65" charset="-120"/>
                <a:ea typeface="標楷體" panose="03000509000000000000" pitchFamily="65" charset="-120"/>
                <a:cs typeface="Times New Roman" panose="02020603050405020304" pitchFamily="18" charset="0"/>
              </a:rPr>
              <a:t>年</a:t>
            </a:r>
            <a:r>
              <a:rPr lang="en-US" altLang="zh-TW" sz="1000" dirty="0">
                <a:solidFill>
                  <a:schemeClr val="tx1"/>
                </a:solidFill>
                <a:latin typeface="標楷體" panose="03000509000000000000" pitchFamily="65" charset="-120"/>
                <a:ea typeface="標楷體" panose="03000509000000000000" pitchFamily="65" charset="-120"/>
                <a:cs typeface="Times New Roman" panose="02020603050405020304" pitchFamily="18" charset="0"/>
              </a:rPr>
              <a:t>10</a:t>
            </a:r>
            <a:r>
              <a:rPr lang="zh-TW" altLang="zh-TW" sz="1000" dirty="0">
                <a:solidFill>
                  <a:schemeClr val="tx1"/>
                </a:solidFill>
                <a:latin typeface="標楷體" panose="03000509000000000000" pitchFamily="65" charset="-120"/>
                <a:ea typeface="標楷體" panose="03000509000000000000" pitchFamily="65" charset="-120"/>
                <a:cs typeface="Times New Roman" panose="02020603050405020304" pitchFamily="18" charset="0"/>
              </a:rPr>
              <a:t>月</a:t>
            </a:r>
            <a:r>
              <a:rPr lang="en-US" altLang="zh-TW" sz="1000" dirty="0">
                <a:solidFill>
                  <a:schemeClr val="tx1"/>
                </a:solidFill>
                <a:latin typeface="標楷體" panose="03000509000000000000" pitchFamily="65" charset="-120"/>
                <a:ea typeface="標楷體" panose="03000509000000000000" pitchFamily="65" charset="-120"/>
                <a:cs typeface="Times New Roman" panose="02020603050405020304" pitchFamily="18" charset="0"/>
              </a:rPr>
              <a:t>24</a:t>
            </a:r>
            <a:r>
              <a:rPr lang="zh-TW" altLang="zh-TW" sz="1000" dirty="0" smtClean="0">
                <a:solidFill>
                  <a:schemeClr val="tx1"/>
                </a:solidFill>
                <a:latin typeface="標楷體" panose="03000509000000000000" pitchFamily="65" charset="-120"/>
                <a:ea typeface="標楷體" panose="03000509000000000000" pitchFamily="65" charset="-120"/>
                <a:cs typeface="Times New Roman" panose="02020603050405020304" pitchFamily="18" charset="0"/>
              </a:rPr>
              <a:t>日</a:t>
            </a:r>
            <a:r>
              <a:rPr lang="zh-TW" altLang="en-US" sz="1000" dirty="0" smtClean="0">
                <a:solidFill>
                  <a:schemeClr val="tx1"/>
                </a:solidFill>
                <a:latin typeface="標楷體" panose="03000509000000000000" pitchFamily="65" charset="-120"/>
                <a:ea typeface="標楷體" panose="03000509000000000000" pitchFamily="65" charset="-120"/>
                <a:cs typeface="Times New Roman" panose="02020603050405020304" pitchFamily="18" charset="0"/>
              </a:rPr>
              <a:t>國防部由戰</a:t>
            </a:r>
            <a:r>
              <a:rPr lang="zh-TW" altLang="zh-TW" sz="1000" dirty="0" smtClean="0">
                <a:solidFill>
                  <a:schemeClr val="tx1"/>
                </a:solidFill>
                <a:latin typeface="標楷體" panose="03000509000000000000" pitchFamily="65" charset="-120"/>
                <a:ea typeface="標楷體" panose="03000509000000000000" pitchFamily="65" charset="-120"/>
                <a:cs typeface="Times New Roman" panose="02020603050405020304" pitchFamily="18" charset="0"/>
              </a:rPr>
              <a:t>略</a:t>
            </a:r>
            <a:r>
              <a:rPr lang="zh-TW" altLang="zh-TW" sz="1000" dirty="0">
                <a:solidFill>
                  <a:schemeClr val="tx1"/>
                </a:solidFill>
                <a:latin typeface="標楷體" panose="03000509000000000000" pitchFamily="65" charset="-120"/>
                <a:ea typeface="標楷體" panose="03000509000000000000" pitchFamily="65" charset="-120"/>
                <a:cs typeface="Times New Roman" panose="02020603050405020304" pitchFamily="18" charset="0"/>
              </a:rPr>
              <a:t>顧問蒲澤春上將率三軍重要幹部，針對北部地區</a:t>
            </a:r>
            <a:r>
              <a:rPr lang="en-US" altLang="zh-TW" sz="1000" dirty="0">
                <a:solidFill>
                  <a:schemeClr val="tx1"/>
                </a:solidFill>
                <a:latin typeface="標楷體" panose="03000509000000000000" pitchFamily="65" charset="-120"/>
                <a:ea typeface="標楷體" panose="03000509000000000000" pitchFamily="65" charset="-120"/>
                <a:cs typeface="Times New Roman" panose="02020603050405020304" pitchFamily="18" charset="0"/>
              </a:rPr>
              <a:t>ROTC</a:t>
            </a:r>
            <a:r>
              <a:rPr lang="zh-TW" altLang="zh-TW" sz="1000" dirty="0">
                <a:solidFill>
                  <a:schemeClr val="tx1"/>
                </a:solidFill>
                <a:latin typeface="標楷體" panose="03000509000000000000" pitchFamily="65" charset="-120"/>
                <a:ea typeface="標楷體" panose="03000509000000000000" pitchFamily="65" charset="-120"/>
                <a:cs typeface="Times New Roman" panose="02020603050405020304" pitchFamily="18" charset="0"/>
              </a:rPr>
              <a:t>簽約大專院校進行招生說明及座談，本校由秘書長</a:t>
            </a:r>
            <a:r>
              <a:rPr lang="zh-TW" altLang="zh-TW" sz="1000" dirty="0" smtClean="0">
                <a:solidFill>
                  <a:schemeClr val="tx1"/>
                </a:solidFill>
                <a:latin typeface="標楷體" panose="03000509000000000000" pitchFamily="65" charset="-120"/>
                <a:ea typeface="標楷體" panose="03000509000000000000" pitchFamily="65" charset="-120"/>
                <a:cs typeface="Times New Roman" panose="02020603050405020304" pitchFamily="18" charset="0"/>
              </a:rPr>
              <a:t>劉艾華</a:t>
            </a:r>
            <a:r>
              <a:rPr lang="zh-TW" altLang="en-US" sz="1000" dirty="0" smtClean="0">
                <a:solidFill>
                  <a:schemeClr val="tx1"/>
                </a:solidFill>
                <a:latin typeface="標楷體" panose="03000509000000000000" pitchFamily="65" charset="-120"/>
                <a:ea typeface="標楷體" panose="03000509000000000000" pitchFamily="65" charset="-120"/>
                <a:cs typeface="Times New Roman" panose="02020603050405020304" pitchFamily="18" charset="0"/>
              </a:rPr>
              <a:t>代表學校率</a:t>
            </a:r>
            <a:r>
              <a:rPr lang="zh-TW" altLang="zh-TW" sz="1000" dirty="0" smtClean="0">
                <a:solidFill>
                  <a:schemeClr val="tx1"/>
                </a:solidFill>
                <a:latin typeface="標楷體" panose="03000509000000000000" pitchFamily="65" charset="-120"/>
                <a:ea typeface="標楷體" panose="03000509000000000000" pitchFamily="65" charset="-120"/>
                <a:cs typeface="Times New Roman" panose="02020603050405020304" pitchFamily="18" charset="0"/>
              </a:rPr>
              <a:t>王貞傑</a:t>
            </a:r>
            <a:r>
              <a:rPr lang="zh-TW" altLang="zh-TW" sz="1000" dirty="0">
                <a:solidFill>
                  <a:schemeClr val="tx1"/>
                </a:solidFill>
                <a:latin typeface="標楷體" panose="03000509000000000000" pitchFamily="65" charset="-120"/>
                <a:ea typeface="標楷體" panose="03000509000000000000" pitchFamily="65" charset="-120"/>
                <a:cs typeface="Times New Roman" panose="02020603050405020304" pitchFamily="18" charset="0"/>
              </a:rPr>
              <a:t>、</a:t>
            </a:r>
            <a:r>
              <a:rPr lang="zh-TW" altLang="zh-TW" sz="1000" dirty="0" smtClean="0">
                <a:solidFill>
                  <a:schemeClr val="tx1"/>
                </a:solidFill>
                <a:latin typeface="標楷體" panose="03000509000000000000" pitchFamily="65" charset="-120"/>
                <a:ea typeface="標楷體" panose="03000509000000000000" pitchFamily="65" charset="-120"/>
                <a:cs typeface="Times New Roman" panose="02020603050405020304" pitchFamily="18" charset="0"/>
              </a:rPr>
              <a:t>廖中天</a:t>
            </a:r>
            <a:r>
              <a:rPr lang="zh-TW" altLang="en-US" sz="1000" dirty="0" smtClean="0">
                <a:solidFill>
                  <a:schemeClr val="tx1"/>
                </a:solidFill>
                <a:latin typeface="標楷體" panose="03000509000000000000" pitchFamily="65" charset="-120"/>
                <a:ea typeface="標楷體" panose="03000509000000000000" pitchFamily="65" charset="-120"/>
                <a:cs typeface="Times New Roman" panose="02020603050405020304" pitchFamily="18" charset="0"/>
              </a:rPr>
              <a:t>教官</a:t>
            </a:r>
            <a:r>
              <a:rPr lang="zh-TW" altLang="zh-TW" sz="1000" dirty="0" smtClean="0">
                <a:solidFill>
                  <a:schemeClr val="tx1"/>
                </a:solidFill>
                <a:latin typeface="標楷體" panose="03000509000000000000" pitchFamily="65" charset="-120"/>
                <a:ea typeface="標楷體" panose="03000509000000000000" pitchFamily="65" charset="-120"/>
                <a:cs typeface="Times New Roman" panose="02020603050405020304" pitchFamily="18" charset="0"/>
              </a:rPr>
              <a:t>與會</a:t>
            </a:r>
            <a:r>
              <a:rPr lang="zh-TW" altLang="zh-TW" sz="1000" dirty="0">
                <a:solidFill>
                  <a:schemeClr val="tx1"/>
                </a:solidFill>
                <a:latin typeface="標楷體" panose="03000509000000000000" pitchFamily="65" charset="-120"/>
                <a:ea typeface="標楷體" panose="03000509000000000000" pitchFamily="65" charset="-120"/>
                <a:cs typeface="Times New Roman" panose="02020603050405020304" pitchFamily="18" charset="0"/>
              </a:rPr>
              <a:t>。</a:t>
            </a:r>
            <a:endParaRPr lang="zh-TW" altLang="en-US" sz="1000" dirty="0">
              <a:solidFill>
                <a:schemeClr val="tx1"/>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1331417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p:cNvPicPr>
            <a:picLocks noChangeAspect="1"/>
          </p:cNvPicPr>
          <p:nvPr/>
        </p:nvPicPr>
        <p:blipFill>
          <a:blip r:embed="rId2"/>
          <a:stretch>
            <a:fillRect/>
          </a:stretch>
        </p:blipFill>
        <p:spPr>
          <a:xfrm>
            <a:off x="803656" y="409030"/>
            <a:ext cx="3524250" cy="695325"/>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2" name="標題 1"/>
          <p:cNvSpPr>
            <a:spLocks noGrp="1"/>
          </p:cNvSpPr>
          <p:nvPr>
            <p:ph type="title"/>
          </p:nvPr>
        </p:nvSpPr>
        <p:spPr>
          <a:xfrm>
            <a:off x="272881" y="2098435"/>
            <a:ext cx="3698424" cy="1455937"/>
          </a:xfrm>
        </p:spPr>
        <p:txBody>
          <a:bodyPr/>
          <a:lstStyle/>
          <a:p>
            <a:endParaRPr lang="zh-TW" altLang="en-US" dirty="0"/>
          </a:p>
        </p:txBody>
      </p:sp>
      <p:sp>
        <p:nvSpPr>
          <p:cNvPr id="3" name="內容版面配置區 2"/>
          <p:cNvSpPr>
            <a:spLocks noGrp="1"/>
          </p:cNvSpPr>
          <p:nvPr>
            <p:ph idx="1"/>
          </p:nvPr>
        </p:nvSpPr>
        <p:spPr>
          <a:xfrm>
            <a:off x="362882" y="4347611"/>
            <a:ext cx="3698425" cy="2217781"/>
          </a:xfrm>
        </p:spPr>
        <p:txBody>
          <a:bodyPr/>
          <a:lstStyle/>
          <a:p>
            <a:endParaRPr lang="zh-TW" altLang="en-US" dirty="0"/>
          </a:p>
        </p:txBody>
      </p:sp>
      <p:pic>
        <p:nvPicPr>
          <p:cNvPr id="8" name="圖片 7"/>
          <p:cNvPicPr>
            <a:picLocks noChangeAspect="1"/>
          </p:cNvPicPr>
          <p:nvPr/>
        </p:nvPicPr>
        <p:blipFill>
          <a:blip r:embed="rId3">
            <a:extLst>
              <a:ext uri="{BEBA8EAE-BF5A-486C-A8C5-ECC9F3942E4B}">
                <a14:imgProps xmlns:a14="http://schemas.microsoft.com/office/drawing/2010/main">
                  <a14:imgLayer r:embed="rId4">
                    <a14:imgEffect>
                      <a14:artisticTexturizer/>
                    </a14:imgEffect>
                  </a14:imgLayer>
                </a14:imgProps>
              </a:ext>
            </a:extLst>
          </a:blip>
          <a:stretch>
            <a:fillRect/>
          </a:stretch>
        </p:blipFill>
        <p:spPr>
          <a:xfrm>
            <a:off x="478495" y="1388242"/>
            <a:ext cx="4230411" cy="1660964"/>
          </a:xfrm>
          <a:prstGeom prst="rect">
            <a:avLst/>
          </a:prstGeom>
          <a:ln>
            <a:noFill/>
          </a:ln>
          <a:effectLst>
            <a:glow rad="228600">
              <a:schemeClr val="accent4">
                <a:satMod val="175000"/>
                <a:alpha val="40000"/>
              </a:schemeClr>
            </a:glow>
            <a:outerShdw blurRad="190500" algn="tl" rotWithShape="0">
              <a:srgbClr val="000000">
                <a:alpha val="70000"/>
              </a:srgbClr>
            </a:outerShdw>
          </a:effectLst>
        </p:spPr>
      </p:pic>
      <p:pic>
        <p:nvPicPr>
          <p:cNvPr id="6" name="圖片 5"/>
          <p:cNvPicPr>
            <a:picLocks noChangeAspect="1"/>
          </p:cNvPicPr>
          <p:nvPr/>
        </p:nvPicPr>
        <p:blipFill>
          <a:blip r:embed="rId5">
            <a:duotone>
              <a:prstClr val="black"/>
              <a:srgbClr val="D9C3A5">
                <a:tint val="50000"/>
                <a:satMod val="180000"/>
              </a:srgbClr>
            </a:duotone>
          </a:blip>
          <a:stretch>
            <a:fillRect/>
          </a:stretch>
        </p:blipFill>
        <p:spPr>
          <a:xfrm>
            <a:off x="422656" y="3333093"/>
            <a:ext cx="4286250" cy="3857625"/>
          </a:xfrm>
          <a:prstGeom prst="round2DiagRect">
            <a:avLst>
              <a:gd name="adj1" fmla="val 16667"/>
              <a:gd name="adj2" fmla="val 0"/>
            </a:avLst>
          </a:prstGeom>
          <a:noFill/>
          <a:ln w="88900" cap="sq">
            <a:solidFill>
              <a:srgbClr val="FFFFCC"/>
            </a:solidFill>
            <a:miter lim="800000"/>
          </a:ln>
          <a:effectLst>
            <a:glow rad="101600">
              <a:schemeClr val="accent3">
                <a:satMod val="175000"/>
                <a:alpha val="40000"/>
              </a:schemeClr>
            </a:glow>
            <a:outerShdw blurRad="254000" algn="tl" rotWithShape="0">
              <a:srgbClr val="000000">
                <a:alpha val="43000"/>
              </a:srgbClr>
            </a:outerShdw>
            <a:softEdge rad="63500"/>
          </a:effectLst>
        </p:spPr>
      </p:pic>
    </p:spTree>
    <p:extLst>
      <p:ext uri="{BB962C8B-B14F-4D97-AF65-F5344CB8AC3E}">
        <p14:creationId xmlns:p14="http://schemas.microsoft.com/office/powerpoint/2010/main" val="18555670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a:blip r:embed="rId2"/>
          <a:stretch>
            <a:fillRect/>
          </a:stretch>
        </p:blipFill>
        <p:spPr>
          <a:xfrm>
            <a:off x="1594358" y="204944"/>
            <a:ext cx="1852972" cy="673808"/>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15" name="圖片 14"/>
          <p:cNvPicPr>
            <a:picLocks noChangeAspect="1"/>
          </p:cNvPicPr>
          <p:nvPr/>
        </p:nvPicPr>
        <p:blipFill>
          <a:blip r:embed="rId3"/>
          <a:stretch>
            <a:fillRect/>
          </a:stretch>
        </p:blipFill>
        <p:spPr>
          <a:xfrm>
            <a:off x="263630" y="5736590"/>
            <a:ext cx="4843439" cy="1423162"/>
          </a:xfrm>
          <a:prstGeom prst="round2DiagRect">
            <a:avLst>
              <a:gd name="adj1" fmla="val 16667"/>
              <a:gd name="adj2" fmla="val 0"/>
            </a:avLst>
          </a:prstGeom>
          <a:ln w="88900" cap="sq">
            <a:gradFill>
              <a:gsLst>
                <a:gs pos="0">
                  <a:srgbClr val="0070C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miter lim="800000"/>
          </a:ln>
          <a:effectLst>
            <a:outerShdw blurRad="254000" algn="tl" rotWithShape="0">
              <a:srgbClr val="000000">
                <a:alpha val="43000"/>
              </a:srgbClr>
            </a:outerShdw>
          </a:effectLst>
        </p:spPr>
      </p:pic>
      <p:pic>
        <p:nvPicPr>
          <p:cNvPr id="2" name="圖片 1"/>
          <p:cNvPicPr>
            <a:picLocks noChangeAspect="1"/>
          </p:cNvPicPr>
          <p:nvPr/>
        </p:nvPicPr>
        <p:blipFill>
          <a:blip r:embed="rId4"/>
          <a:stretch>
            <a:fillRect/>
          </a:stretch>
        </p:blipFill>
        <p:spPr>
          <a:xfrm>
            <a:off x="1059455" y="1124186"/>
            <a:ext cx="2922778" cy="898754"/>
          </a:xfrm>
          <a:prstGeom prst="snip2DiagRect">
            <a:avLst/>
          </a:prstGeom>
          <a:solidFill>
            <a:srgbClr val="FFFFFF">
              <a:shade val="85000"/>
            </a:srgbClr>
          </a:solidFill>
          <a:ln w="12700" cap="sq">
            <a:solidFill>
              <a:srgbClr val="FFCCFF"/>
            </a:solidFill>
            <a:miter lim="800000"/>
          </a:ln>
          <a:effectLst>
            <a:glow rad="101600">
              <a:schemeClr val="accent4">
                <a:satMod val="175000"/>
                <a:alpha val="40000"/>
              </a:schemeClr>
            </a:glow>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3" name="圖片 2"/>
          <p:cNvPicPr>
            <a:picLocks noChangeAspect="1"/>
          </p:cNvPicPr>
          <p:nvPr/>
        </p:nvPicPr>
        <p:blipFill>
          <a:blip r:embed="rId5"/>
          <a:stretch>
            <a:fillRect/>
          </a:stretch>
        </p:blipFill>
        <p:spPr>
          <a:xfrm>
            <a:off x="623400" y="2268374"/>
            <a:ext cx="3794887" cy="3176524"/>
          </a:xfrm>
          <a:prstGeom prst="rect">
            <a:avLst/>
          </a:prstGeom>
          <a:ln>
            <a:noFill/>
          </a:ln>
          <a:effectLst>
            <a:glow rad="228600">
              <a:schemeClr val="accent4">
                <a:satMod val="175000"/>
                <a:alpha val="40000"/>
              </a:schemeClr>
            </a:glow>
            <a:softEdge rad="112500"/>
          </a:effectLst>
        </p:spPr>
      </p:pic>
    </p:spTree>
    <p:extLst>
      <p:ext uri="{BB962C8B-B14F-4D97-AF65-F5344CB8AC3E}">
        <p14:creationId xmlns:p14="http://schemas.microsoft.com/office/powerpoint/2010/main" val="4272900561"/>
      </p:ext>
    </p:extLst>
  </p:cSld>
  <p:clrMapOvr>
    <a:masterClrMapping/>
  </p:clrMapOvr>
  <p:timing>
    <p:tnLst>
      <p:par>
        <p:cTn id="1" dur="indefinite" restart="never" nodeType="tmRoot"/>
      </p:par>
    </p:tnLst>
  </p:timing>
</p:sld>
</file>

<file path=ppt/theme/theme1.xml><?xml version="1.0" encoding="utf-8"?>
<a:theme xmlns:a="http://schemas.openxmlformats.org/drawingml/2006/main" name="多面向">
  <a:themeElements>
    <a:clrScheme name="多面向">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多面向">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多面向">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724</TotalTime>
  <Words>175</Words>
  <Application>Microsoft Office PowerPoint</Application>
  <PresentationFormat>自訂</PresentationFormat>
  <Paragraphs>4</Paragraphs>
  <Slides>4</Slides>
  <Notes>0</Notes>
  <HiddenSlides>0</HiddenSlides>
  <MMClips>0</MMClips>
  <ScaleCrop>false</ScaleCrop>
  <HeadingPairs>
    <vt:vector size="6" baseType="variant">
      <vt:variant>
        <vt:lpstr>使用字型</vt:lpstr>
      </vt:variant>
      <vt:variant>
        <vt:i4>8</vt:i4>
      </vt:variant>
      <vt:variant>
        <vt:lpstr>佈景主題</vt:lpstr>
      </vt:variant>
      <vt:variant>
        <vt:i4>1</vt:i4>
      </vt:variant>
      <vt:variant>
        <vt:lpstr>投影片標題</vt:lpstr>
      </vt:variant>
      <vt:variant>
        <vt:i4>4</vt:i4>
      </vt:variant>
    </vt:vector>
  </HeadingPairs>
  <TitlesOfParts>
    <vt:vector size="13" baseType="lpstr">
      <vt:lpstr>Adobe 繁黑體 Std B</vt:lpstr>
      <vt:lpstr>微軟正黑體</vt:lpstr>
      <vt:lpstr>標楷體</vt:lpstr>
      <vt:lpstr>Arial</vt:lpstr>
      <vt:lpstr>Times New Roman</vt:lpstr>
      <vt:lpstr>Trebuchet MS</vt:lpstr>
      <vt:lpstr>Wide Latin</vt:lpstr>
      <vt:lpstr>Wingdings 3</vt:lpstr>
      <vt:lpstr>多面向</vt:lpstr>
      <vt:lpstr>國防部ROTC暨志願役專業軍官介紹</vt:lpstr>
      <vt:lpstr>PowerPoint 簡報</vt:lpstr>
      <vt:lpstr>PowerPoint 簡報</vt:lpstr>
      <vt:lpstr>PowerPoint 簡報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TKU</dc:creator>
  <cp:lastModifiedBy>TKU</cp:lastModifiedBy>
  <cp:revision>49</cp:revision>
  <cp:lastPrinted>2018-12-04T03:18:42Z</cp:lastPrinted>
  <dcterms:created xsi:type="dcterms:W3CDTF">2018-11-30T01:11:21Z</dcterms:created>
  <dcterms:modified xsi:type="dcterms:W3CDTF">2018-12-06T01:29:08Z</dcterms:modified>
</cp:coreProperties>
</file>