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9019500" cy="39820850"/>
  <p:notesSz cx="6858000" cy="9144000"/>
  <p:defaultTextStyle>
    <a:defPPr>
      <a:defRPr lang="zh-TW"/>
    </a:defPPr>
    <a:lvl1pPr marL="0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668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33657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900486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67315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834143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800972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767801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7346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" d="100"/>
          <a:sy n="24" d="100"/>
        </p:scale>
        <p:origin x="-1618" y="-58"/>
      </p:cViewPr>
      <p:guideLst>
        <p:guide orient="horz" pos="12542"/>
        <p:guide pos="91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76463" y="12370276"/>
            <a:ext cx="24666575" cy="853567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352925" y="22565149"/>
            <a:ext cx="20313650" cy="101764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66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33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00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67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34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039137" y="1594683"/>
            <a:ext cx="6529388" cy="3397677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50975" y="1594683"/>
            <a:ext cx="19104504" cy="3397677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92341" y="25588586"/>
            <a:ext cx="24666575" cy="7908863"/>
          </a:xfrm>
        </p:spPr>
        <p:txBody>
          <a:bodyPr anchor="t"/>
          <a:lstStyle>
            <a:lvl1pPr algn="l">
              <a:defRPr sz="172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92341" y="16877778"/>
            <a:ext cx="24666575" cy="8710808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66829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33657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0048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67315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83414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50975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751579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8913605"/>
            <a:ext cx="12821986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50975" y="12628371"/>
            <a:ext cx="12821986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741505" y="8913605"/>
            <a:ext cx="12827022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741505" y="12628371"/>
            <a:ext cx="12827022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2019/6/25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2019/6/25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2019/6/25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0976" y="1585460"/>
            <a:ext cx="9547216" cy="6747422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45818" y="1585463"/>
            <a:ext cx="16222707" cy="33985992"/>
          </a:xfrm>
        </p:spPr>
        <p:txBody>
          <a:bodyPr/>
          <a:lstStyle>
            <a:lvl1pPr>
              <a:defRPr sz="138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50976" y="8332885"/>
            <a:ext cx="9547216" cy="27238570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88025" y="27874595"/>
            <a:ext cx="17411700" cy="3290754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88025" y="3558067"/>
            <a:ext cx="17411700" cy="23892510"/>
          </a:xfrm>
        </p:spPr>
        <p:txBody>
          <a:bodyPr/>
          <a:lstStyle>
            <a:lvl1pPr marL="0" indent="0">
              <a:buNone/>
              <a:defRPr sz="13800"/>
            </a:lvl1pPr>
            <a:lvl2pPr marL="1966829" indent="0">
              <a:buNone/>
              <a:defRPr sz="12000"/>
            </a:lvl2pPr>
            <a:lvl3pPr marL="3933657" indent="0">
              <a:buNone/>
              <a:defRPr sz="10300"/>
            </a:lvl3pPr>
            <a:lvl4pPr marL="5900486" indent="0">
              <a:buNone/>
              <a:defRPr sz="8600"/>
            </a:lvl4pPr>
            <a:lvl5pPr marL="7867315" indent="0">
              <a:buNone/>
              <a:defRPr sz="8600"/>
            </a:lvl5pPr>
            <a:lvl6pPr marL="9834143" indent="0">
              <a:buNone/>
              <a:defRPr sz="8600"/>
            </a:lvl6pPr>
            <a:lvl7pPr marL="11800972" indent="0">
              <a:buNone/>
              <a:defRPr sz="8600"/>
            </a:lvl7pPr>
            <a:lvl8pPr marL="13767801" indent="0">
              <a:buNone/>
              <a:defRPr sz="8600"/>
            </a:lvl8pPr>
            <a:lvl9pPr marL="15734629" indent="0">
              <a:buNone/>
              <a:defRPr sz="86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88025" y="31165349"/>
            <a:ext cx="17411700" cy="4673416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50975" y="1594681"/>
            <a:ext cx="26117550" cy="6636808"/>
          </a:xfrm>
          <a:prstGeom prst="rect">
            <a:avLst/>
          </a:prstGeom>
        </p:spPr>
        <p:txBody>
          <a:bodyPr vert="horz" lIns="393366" tIns="196683" rIns="393366" bIns="196683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9291535"/>
            <a:ext cx="26117550" cy="26279920"/>
          </a:xfrm>
          <a:prstGeom prst="rect">
            <a:avLst/>
          </a:prstGeom>
        </p:spPr>
        <p:txBody>
          <a:bodyPr vert="horz" lIns="393366" tIns="196683" rIns="393366" bIns="196683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50975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6B5B-500A-43C9-985D-A92CCC5D3E21}" type="datetimeFigureOut">
              <a:rPr lang="zh-TW" altLang="en-US" smtClean="0"/>
              <a:pPr/>
              <a:t>2019/6/25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914996" y="36908031"/>
            <a:ext cx="9189508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797308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33657" rtl="0" eaLnBrk="1" latinLnBrk="0" hangingPunct="1">
        <a:spcBef>
          <a:spcPct val="0"/>
        </a:spcBef>
        <a:buNone/>
        <a:defRPr sz="1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5122" indent="-1475122" algn="l" defTabSz="3933657" rtl="0" eaLnBrk="1" latinLnBrk="0" hangingPunct="1">
        <a:spcBef>
          <a:spcPct val="20000"/>
        </a:spcBef>
        <a:buFont typeface="Arial" pitchFamily="34" charset="0"/>
        <a:buChar char="•"/>
        <a:defRPr sz="13800" kern="1200">
          <a:solidFill>
            <a:schemeClr val="tx1"/>
          </a:solidFill>
          <a:latin typeface="+mn-lt"/>
          <a:ea typeface="+mn-ea"/>
          <a:cs typeface="+mn-cs"/>
        </a:defRPr>
      </a:lvl1pPr>
      <a:lvl2pPr marL="3196097" indent="-1229268" algn="l" defTabSz="3933657" rtl="0" eaLnBrk="1" latinLnBrk="0" hangingPunct="1">
        <a:spcBef>
          <a:spcPct val="20000"/>
        </a:spcBef>
        <a:buFont typeface="Arial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917072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83900" indent="-983414" algn="l" defTabSz="393365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850729" indent="-983414" algn="l" defTabSz="3933657" rtl="0" eaLnBrk="1" latinLnBrk="0" hangingPunct="1">
        <a:spcBef>
          <a:spcPct val="20000"/>
        </a:spcBef>
        <a:buFont typeface="Arial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17558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84386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51215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718044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668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33657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900486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7315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834143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800972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767801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46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61885" y="9685289"/>
            <a:ext cx="1249572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國際創新發明競賽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標準海報尺寸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12000" dirty="0" smtClean="0">
                <a:solidFill>
                  <a:srgbClr val="FFC000"/>
                </a:solidFill>
                <a:latin typeface="Adobe Gothic Std B" pitchFamily="34" charset="-128"/>
                <a:ea typeface="Adobe Gothic Std B" pitchFamily="34" charset="-128"/>
              </a:rPr>
              <a:t>80×110cm</a:t>
            </a:r>
            <a:endParaRPr lang="zh-TW" altLang="en-US" sz="12000" dirty="0">
              <a:solidFill>
                <a:srgbClr val="FFC000"/>
              </a:solidFill>
              <a:latin typeface="Adobe Gothic Std B" pitchFamily="34" charset="-128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228830" y="16670065"/>
            <a:ext cx="1670886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英文</a:t>
            </a:r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或中英文並列</a:t>
            </a:r>
            <a:endParaRPr lang="en-US" altLang="zh-TW" sz="10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直接於本頁面設計編輯</a:t>
            </a:r>
            <a:endParaRPr lang="zh-TW" altLang="en-US" sz="100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5" name="群組 22"/>
          <p:cNvGrpSpPr>
            <a:grpSpLocks/>
          </p:cNvGrpSpPr>
          <p:nvPr/>
        </p:nvGrpSpPr>
        <p:grpSpPr bwMode="auto">
          <a:xfrm>
            <a:off x="0" y="-141288"/>
            <a:ext cx="29055366" cy="1546226"/>
            <a:chOff x="0" y="-2087957"/>
            <a:chExt cx="30190734" cy="1805414"/>
          </a:xfrm>
          <a:solidFill>
            <a:schemeClr val="bg1">
              <a:lumMod val="85000"/>
            </a:schemeClr>
          </a:solidFill>
        </p:grpSpPr>
        <p:sp>
          <p:nvSpPr>
            <p:cNvPr id="6" name="矩形 5"/>
            <p:cNvSpPr/>
            <p:nvPr/>
          </p:nvSpPr>
          <p:spPr bwMode="auto">
            <a:xfrm>
              <a:off x="0" y="-2087957"/>
              <a:ext cx="30153466" cy="1805414"/>
            </a:xfrm>
            <a:prstGeom prst="rect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>
                <a:defRPr/>
              </a:pPr>
              <a:endParaRPr lang="zh-TW" altLang="en-US" sz="2000"/>
            </a:p>
          </p:txBody>
        </p:sp>
        <p:sp>
          <p:nvSpPr>
            <p:cNvPr id="7" name="文字方塊 20"/>
            <p:cNvSpPr txBox="1">
              <a:spLocks noChangeArrowheads="1"/>
            </p:cNvSpPr>
            <p:nvPr/>
          </p:nvSpPr>
          <p:spPr bwMode="auto">
            <a:xfrm>
              <a:off x="1411557" y="-1841602"/>
              <a:ext cx="13897544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7200" b="1" smtClean="0"/>
                <a:t>2019IIIC</a:t>
              </a:r>
              <a:r>
                <a:rPr lang="zh-TW" altLang="en-US" sz="7200" b="1" dirty="0" smtClean="0"/>
                <a:t>國際創新發明競賽</a:t>
              </a:r>
              <a:endParaRPr lang="zh-TW" altLang="en-US" sz="7200" b="1" dirty="0"/>
            </a:p>
          </p:txBody>
        </p:sp>
        <p:sp>
          <p:nvSpPr>
            <p:cNvPr id="8" name="文字方塊 21"/>
            <p:cNvSpPr txBox="1">
              <a:spLocks noChangeArrowheads="1"/>
            </p:cNvSpPr>
            <p:nvPr/>
          </p:nvSpPr>
          <p:spPr bwMode="auto">
            <a:xfrm>
              <a:off x="23483331" y="-1841602"/>
              <a:ext cx="6707403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7200" b="1" dirty="0" smtClean="0"/>
                <a:t>       編號</a:t>
              </a:r>
              <a:endParaRPr lang="zh-TW" altLang="en-US" sz="7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27</Words>
  <Application>Microsoft Office PowerPoint</Application>
  <PresentationFormat>自訂</PresentationFormat>
  <Paragraphs>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ASUS</dc:creator>
  <cp:lastModifiedBy>tku-staff</cp:lastModifiedBy>
  <cp:revision>31</cp:revision>
  <dcterms:created xsi:type="dcterms:W3CDTF">2013-10-31T01:37:17Z</dcterms:created>
  <dcterms:modified xsi:type="dcterms:W3CDTF">2019-06-25T08:33:28Z</dcterms:modified>
</cp:coreProperties>
</file>