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2023/6/19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6306" y="2539474"/>
            <a:ext cx="3228649" cy="1455307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900" b="1"/>
                <a:t>2023IIIC</a:t>
              </a:r>
              <a:r>
                <a:rPr lang="zh-TW" altLang="en-US" sz="1900" b="1" dirty="0"/>
                <a:t>國際創新發明競賽</a:t>
              </a: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3C47DF86-6967-17AC-9D43-EAD2B6A18285}"/>
              </a:ext>
            </a:extLst>
          </p:cNvPr>
          <p:cNvSpPr txBox="1"/>
          <p:nvPr/>
        </p:nvSpPr>
        <p:spPr>
          <a:xfrm>
            <a:off x="5394955" y="18275"/>
            <a:ext cx="1338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編號：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26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Adobe Gothic Std B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江秀羚</cp:lastModifiedBy>
  <cp:revision>36</cp:revision>
  <dcterms:created xsi:type="dcterms:W3CDTF">2013-10-31T01:37:17Z</dcterms:created>
  <dcterms:modified xsi:type="dcterms:W3CDTF">2023-06-19T00:38:00Z</dcterms:modified>
</cp:coreProperties>
</file>